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embeddedFontLst>
    <p:embeddedFont>
      <p:font typeface="PT Sans Narrow" panose="020B0604020202020204" charset="-18"/>
      <p:regular r:id="rId12"/>
      <p:bold r:id="rId13"/>
    </p:embeddedFont>
    <p:embeddedFont>
      <p:font typeface="Open Sans" panose="020B0604020202020204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hape 10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" name="Shape 11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2" name="Shape 1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Shape 13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4" name="Shape 14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15" name="Shape 15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Shape 16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7" name="Shape 17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8" name="Shape 18"/>
          <p:cNvSpPr txBox="1">
            <a:spLocks noGrp="1"/>
          </p:cNvSpPr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ubTitle" idx="1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2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6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7" name="Shape 47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ubTitle" idx="1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>
            <a:spLocks noGrp="1"/>
          </p:cNvSpPr>
          <p:nvPr>
            <p:ph type="body" idx="1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tropic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ctrTitle"/>
          </p:nvPr>
        </p:nvSpPr>
        <p:spPr>
          <a:xfrm>
            <a:off x="1283100" y="1782814"/>
            <a:ext cx="7136700" cy="10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cs" sz="6000" u="sng"/>
              <a:t>FILIPÍNY</a:t>
            </a:r>
            <a:endParaRPr sz="6000" u="sng"/>
          </a:p>
        </p:txBody>
      </p:sp>
      <p:sp>
        <p:nvSpPr>
          <p:cNvPr id="67" name="Shape 67"/>
          <p:cNvSpPr txBox="1">
            <a:spLocks noGrp="1"/>
          </p:cNvSpPr>
          <p:nvPr>
            <p:ph type="subTitle" idx="1"/>
          </p:nvPr>
        </p:nvSpPr>
        <p:spPr>
          <a:xfrm>
            <a:off x="4445050" y="3295064"/>
            <a:ext cx="4870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Eliška Fiedlerová 3.A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Filipínská republika:</a:t>
            </a:r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cs"/>
              <a:t>souostrovní stát v jihovýchodní Asii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cs"/>
              <a:t>celkem 7641 ostrovů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cs"/>
              <a:t>hlavní město: Manila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cs"/>
              <a:t>prezident: Rodringo Duterte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cs"/>
              <a:t>rozloha: 300 000km2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cs"/>
              <a:t>počet obyvatel: 104 milionů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cs"/>
              <a:t>náboženství: nejvíce římských katolíků</a:t>
            </a:r>
            <a:endParaRPr/>
          </a:p>
        </p:txBody>
      </p:sp>
      <p:pic>
        <p:nvPicPr>
          <p:cNvPr id="74" name="Shape 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5550" y="3720750"/>
            <a:ext cx="1842751" cy="115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Shape 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53241" y="654713"/>
            <a:ext cx="3036333" cy="3914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Historie:</a:t>
            </a:r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1. knížectví- vládli rádžové</a:t>
            </a: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cs"/>
              <a:t>2. Španělská kolonizace</a:t>
            </a: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cs"/>
              <a:t>3. vyhlášení nezávislosti</a:t>
            </a: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cs"/>
              <a:t>4. kolonie USA</a:t>
            </a: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cs"/>
              <a:t>5. okupace Japonskem</a:t>
            </a:r>
            <a:endParaRPr/>
          </a:p>
          <a:p>
            <a:pPr marL="0" lv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cs"/>
              <a:t>6. nezávislost</a:t>
            </a:r>
            <a:endParaRPr/>
          </a:p>
        </p:txBody>
      </p:sp>
      <p:pic>
        <p:nvPicPr>
          <p:cNvPr id="82" name="Shape 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9225" y="1624375"/>
            <a:ext cx="4205174" cy="2944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Flóra a fauna:</a:t>
            </a:r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cs"/>
              <a:t>50% džungle a tropické pralesy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cs"/>
              <a:t>mangrovníky, palmové háje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cs"/>
              <a:t>poměrně málo savců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cs"/>
              <a:t>opice makak, nártoun, netopýři, kaloni, oceloti, leopardi…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cs"/>
              <a:t>hodně plazů</a:t>
            </a:r>
            <a:endParaRPr/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cs"/>
              <a:t>krajty, jedovatí hadi,želvy, gekoni a ještěrky</a:t>
            </a:r>
            <a:endParaRPr/>
          </a:p>
        </p:txBody>
      </p:sp>
      <p:pic>
        <p:nvPicPr>
          <p:cNvPr id="89" name="Shape 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26175" y="2253863"/>
            <a:ext cx="1806125" cy="2422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Ovoce:</a:t>
            </a:r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96" name="Shape 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2800" y="1266325"/>
            <a:ext cx="2380474" cy="185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Shape 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2950" y="3445800"/>
            <a:ext cx="1770750" cy="1250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Shape 9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10625" y="2886300"/>
            <a:ext cx="1962750" cy="2039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Shape 9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26525" y="385550"/>
            <a:ext cx="2090949" cy="214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Shape 10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704800" y="2375650"/>
            <a:ext cx="3031775" cy="232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Shape 10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426500" y="731637"/>
            <a:ext cx="2172601" cy="1448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Žralok velrybí:</a:t>
            </a:r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08" name="Shape 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5325" y="1040150"/>
            <a:ext cx="5539699" cy="3368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Podnebí:</a:t>
            </a:r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cs"/>
              <a:t>tropický podnebný pás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cs"/>
              <a:t>monzunová oblast</a:t>
            </a: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cs" sz="2400">
                <a:solidFill>
                  <a:schemeClr val="accent1"/>
                </a:solidFill>
              </a:rPr>
              <a:t>Tajfuny:</a:t>
            </a:r>
            <a:r>
              <a:rPr lang="cs" sz="2400">
                <a:solidFill>
                  <a:srgbClr val="000000"/>
                </a:solidFill>
              </a:rPr>
              <a:t> </a:t>
            </a:r>
            <a:r>
              <a:rPr lang="cs">
                <a:solidFill>
                  <a:srgbClr val="000000"/>
                </a:solidFill>
              </a:rPr>
              <a:t>silný vítr, podobný hurikánu</a:t>
            </a:r>
            <a:endParaRPr>
              <a:solidFill>
                <a:srgbClr val="000000"/>
              </a:solidFill>
            </a:endParaRPr>
          </a:p>
          <a:p>
            <a:pPr marL="0" lv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cs">
                <a:solidFill>
                  <a:srgbClr val="000000"/>
                </a:solidFill>
              </a:rPr>
              <a:t>                    -2013 tajfun Haiyan (Yolanda)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15" name="Shape 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2550" y="2094025"/>
            <a:ext cx="4263975" cy="2755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22" name="Shape 1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322250"/>
            <a:ext cx="3642849" cy="2572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Shape 1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29763" y="3169963"/>
            <a:ext cx="2619375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Shape 1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20575" y="408313"/>
            <a:ext cx="3764124" cy="239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title"/>
          </p:nvPr>
        </p:nvSpPr>
        <p:spPr>
          <a:xfrm>
            <a:off x="311700" y="4679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cs" sz="4800" dirty="0"/>
              <a:t>Děkuj</a:t>
            </a:r>
            <a:r>
              <a:rPr lang="cs-CZ" sz="4800"/>
              <a:t>i</a:t>
            </a:r>
            <a:r>
              <a:rPr lang="cs" sz="4800"/>
              <a:t> za pozornost</a:t>
            </a:r>
            <a:endParaRPr sz="4800" dirty="0"/>
          </a:p>
        </p:txBody>
      </p:sp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31" name="Shape 1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42500" y="1438825"/>
            <a:ext cx="4286250" cy="3483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009668"/>
      </a:accent2>
      <a:accent3>
        <a:srgbClr val="4DB6AC"/>
      </a:accent3>
      <a:accent4>
        <a:srgbClr val="FF9800"/>
      </a:accent4>
      <a:accent5>
        <a:srgbClr val="CE93D8"/>
      </a:accent5>
      <a:accent6>
        <a:srgbClr val="EEFF41"/>
      </a:accent6>
      <a:hlink>
        <a:srgbClr val="CE93D8"/>
      </a:hlink>
      <a:folHlink>
        <a:srgbClr val="CE93D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138</Words>
  <Application>Microsoft Office PowerPoint</Application>
  <PresentationFormat>Předvádění na obrazovce (16:9)</PresentationFormat>
  <Paragraphs>32</Paragraphs>
  <Slides>9</Slides>
  <Notes>9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3" baseType="lpstr">
      <vt:lpstr>Arial</vt:lpstr>
      <vt:lpstr>PT Sans Narrow</vt:lpstr>
      <vt:lpstr>Open Sans</vt:lpstr>
      <vt:lpstr>Tropic</vt:lpstr>
      <vt:lpstr>FILIPÍNY</vt:lpstr>
      <vt:lpstr>Filipínská republika:</vt:lpstr>
      <vt:lpstr>Historie:</vt:lpstr>
      <vt:lpstr>Flóra a fauna:</vt:lpstr>
      <vt:lpstr>Ovoce:</vt:lpstr>
      <vt:lpstr>Žralok velrybí:</vt:lpstr>
      <vt:lpstr>Podnebí:</vt:lpstr>
      <vt:lpstr>Prezentace aplikace PowerPoint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FILIPÍNY</dc:title>
  <cp:lastModifiedBy>elisk</cp:lastModifiedBy>
  <cp:revision>2</cp:revision>
  <dcterms:modified xsi:type="dcterms:W3CDTF">2018-04-18T19:22:17Z</dcterms:modified>
</cp:coreProperties>
</file>