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4" r:id="rId3"/>
    <p:sldId id="257" r:id="rId4"/>
    <p:sldId id="260" r:id="rId5"/>
    <p:sldId id="259" r:id="rId6"/>
    <p:sldId id="261" r:id="rId7"/>
    <p:sldId id="262" r:id="rId8"/>
    <p:sldId id="258" r:id="rId9"/>
    <p:sldId id="263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52" d="100"/>
          <a:sy n="52" d="100"/>
        </p:scale>
        <p:origin x="114" y="6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3/22/2018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3/22/2018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3/22/2018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3/22/2018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3/22/2018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3/22/2018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3/22/2018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3/22/2018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3/22/2018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tický obrázek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3/22/2018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3/22/2018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3/22/2018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3/22/2018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loup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3/22/2018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loupce s obráz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3/22/2018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3/22/2018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3/22/2018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509A250-FF31-4206-8172-F9D3106AACB1}" type="datetimeFigureOut">
              <a:rPr lang="en-US" dirty="0"/>
              <a:t>3/22/2018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108F1A2-A0FD-46D6-8CF0-D753CD4C5EB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/>
              <a:t>LAOS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87DD76DD-EF65-4F56-B054-E6E3BD9D759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/>
              <a:t>Radim zeman 3.a</a:t>
            </a:r>
          </a:p>
        </p:txBody>
      </p:sp>
    </p:spTree>
    <p:extLst>
      <p:ext uri="{BB962C8B-B14F-4D97-AF65-F5344CB8AC3E}">
        <p14:creationId xmlns:p14="http://schemas.microsoft.com/office/powerpoint/2010/main" val="13989351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56AE63E-9FEF-4138-9A32-B7472C9C58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</a:t>
            </a:r>
            <a:r>
              <a:rPr lang="cs-CZ" dirty="0" err="1"/>
              <a:t>ěkuji</a:t>
            </a:r>
            <a:r>
              <a:rPr lang="cs-CZ" dirty="0"/>
              <a:t> za Pozornost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66EBCDA0-EAEE-4A65-ADBC-ADCD42CC8B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Veselý obličej 3">
            <a:extLst>
              <a:ext uri="{FF2B5EF4-FFF2-40B4-BE49-F238E27FC236}">
                <a16:creationId xmlns:a16="http://schemas.microsoft.com/office/drawing/2014/main" id="{11319019-646D-4FDF-82F2-E1F0EEB37041}"/>
              </a:ext>
            </a:extLst>
          </p:cNvPr>
          <p:cNvSpPr/>
          <p:nvPr/>
        </p:nvSpPr>
        <p:spPr>
          <a:xfrm rot="10800000">
            <a:off x="3365227" y="1853248"/>
            <a:ext cx="4422710" cy="4195480"/>
          </a:xfrm>
          <a:prstGeom prst="smileyFace">
            <a:avLst>
              <a:gd name="adj" fmla="val 465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667801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6700555-8DE4-4247-8504-51CB5A8830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cs-CZ" dirty="0"/>
            </a:br>
            <a:r>
              <a:rPr lang="cs-CZ" dirty="0"/>
              <a:t>Základní Informace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1BC73524-4985-43E5-AA89-4E48E2555A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4293" y="2052918"/>
            <a:ext cx="8946541" cy="4195481"/>
          </a:xfrm>
        </p:spPr>
        <p:txBody>
          <a:bodyPr>
            <a:normAutofit lnSpcReduction="10000"/>
          </a:bodyPr>
          <a:lstStyle/>
          <a:p>
            <a:r>
              <a:rPr lang="cs-CZ" dirty="0"/>
              <a:t>Rozloha- 236800km²</a:t>
            </a:r>
          </a:p>
          <a:p>
            <a:r>
              <a:rPr lang="cs-CZ" dirty="0"/>
              <a:t>Počet obyvatel -7 126 706</a:t>
            </a:r>
          </a:p>
          <a:p>
            <a:r>
              <a:rPr lang="cs-CZ" dirty="0"/>
              <a:t>Hlavní město je Vientiane</a:t>
            </a:r>
          </a:p>
          <a:p>
            <a:r>
              <a:rPr lang="cs-CZ" dirty="0"/>
              <a:t>Sousedí s Vietnamem, Kambodžou, Thajskem, Myanmarem a Čínou</a:t>
            </a:r>
          </a:p>
          <a:p>
            <a:r>
              <a:rPr lang="cs-CZ" dirty="0" err="1"/>
              <a:t>Větsina</a:t>
            </a:r>
            <a:r>
              <a:rPr lang="cs-CZ" dirty="0"/>
              <a:t> obyvatel náleží k etnické skupině </a:t>
            </a:r>
            <a:r>
              <a:rPr lang="cs-CZ" dirty="0" err="1"/>
              <a:t>Lao</a:t>
            </a:r>
            <a:endParaRPr lang="cs-CZ" dirty="0"/>
          </a:p>
          <a:p>
            <a:r>
              <a:rPr lang="cs-CZ" dirty="0"/>
              <a:t>Je to socialistický stát s vedoucí úlohou jedné strany</a:t>
            </a:r>
          </a:p>
          <a:p>
            <a:r>
              <a:rPr lang="cs-CZ" dirty="0"/>
              <a:t>Úřední jazyk je zde Laoština ale mluví se tu i Francouzky a Anglicky</a:t>
            </a:r>
          </a:p>
          <a:p>
            <a:r>
              <a:rPr lang="cs-CZ" dirty="0" err="1"/>
              <a:t>Nábožetství</a:t>
            </a:r>
            <a:r>
              <a:rPr lang="cs-CZ" dirty="0"/>
              <a:t> :</a:t>
            </a:r>
          </a:p>
          <a:p>
            <a:pPr marL="0" indent="0">
              <a:buNone/>
            </a:pPr>
            <a:r>
              <a:rPr lang="cs-CZ" dirty="0"/>
              <a:t>60% buddhisté  animisté a jiní 40%</a:t>
            </a:r>
          </a:p>
          <a:p>
            <a:pPr marL="0" indent="0">
              <a:buNone/>
            </a:pPr>
            <a:r>
              <a:rPr lang="cs-CZ" dirty="0"/>
              <a:t>Měna je tu laoský </a:t>
            </a:r>
            <a:r>
              <a:rPr lang="cs-CZ" dirty="0" err="1"/>
              <a:t>kip</a:t>
            </a:r>
            <a:r>
              <a:rPr lang="cs-CZ" dirty="0"/>
              <a:t> (LAK)</a:t>
            </a:r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86B3704C-EDD3-4F52-B6AD-BD0F7BABCC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90144" y="4794069"/>
            <a:ext cx="2063931" cy="2063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0315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8FB7882-5A0D-4A77-967E-F97F329ED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Podnebí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036B384C-5526-44CD-BBB3-A5F9B7E25B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Podnebí je tropické</a:t>
            </a:r>
          </a:p>
          <a:p>
            <a:endParaRPr lang="cs-CZ" dirty="0"/>
          </a:p>
          <a:p>
            <a:r>
              <a:rPr lang="cs-CZ" dirty="0"/>
              <a:t>Jsou zde monzuny tím pádem tu mají vydatné dešťové srážky hlavně v letních měsících</a:t>
            </a:r>
          </a:p>
          <a:p>
            <a:endParaRPr lang="cs-CZ" dirty="0"/>
          </a:p>
          <a:p>
            <a:r>
              <a:rPr lang="cs-CZ" dirty="0"/>
              <a:t>Průměrný roční součet srážek činí téměř 1700 mm.</a:t>
            </a:r>
          </a:p>
          <a:p>
            <a:endParaRPr lang="cs-CZ" b="1" dirty="0"/>
          </a:p>
        </p:txBody>
      </p:sp>
    </p:spTree>
    <p:extLst>
      <p:ext uri="{BB962C8B-B14F-4D97-AF65-F5344CB8AC3E}">
        <p14:creationId xmlns:p14="http://schemas.microsoft.com/office/powerpoint/2010/main" val="15098791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C648323-3A1D-4C64-B214-6F81B9A329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Geografie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C5FA8847-BF64-4A10-89BF-06E16FD91A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6111" y="1759303"/>
            <a:ext cx="8946541" cy="4195481"/>
          </a:xfrm>
        </p:spPr>
        <p:txBody>
          <a:bodyPr>
            <a:normAutofit fontScale="92500" lnSpcReduction="20000"/>
          </a:bodyPr>
          <a:lstStyle/>
          <a:p>
            <a:r>
              <a:rPr lang="cs-CZ" dirty="0"/>
              <a:t>Severní část pokrývá </a:t>
            </a:r>
            <a:r>
              <a:rPr lang="cs-CZ" dirty="0" err="1"/>
              <a:t>Xiangkhoang</a:t>
            </a:r>
            <a:r>
              <a:rPr lang="cs-CZ" dirty="0"/>
              <a:t>   </a:t>
            </a:r>
          </a:p>
          <a:p>
            <a:endParaRPr lang="cs-CZ" dirty="0"/>
          </a:p>
          <a:p>
            <a:r>
              <a:rPr lang="cs-CZ" dirty="0"/>
              <a:t>Na hranici s Vietnamem je </a:t>
            </a:r>
            <a:r>
              <a:rPr lang="cs-CZ" dirty="0" err="1"/>
              <a:t>Anamské</a:t>
            </a:r>
            <a:r>
              <a:rPr lang="cs-CZ" dirty="0"/>
              <a:t> pohoří</a:t>
            </a:r>
          </a:p>
          <a:p>
            <a:endParaRPr lang="cs-CZ" dirty="0"/>
          </a:p>
          <a:p>
            <a:r>
              <a:rPr lang="cs-CZ" dirty="0"/>
              <a:t>Jižní, Západní a Jihozápadní část tvoří nížiny</a:t>
            </a:r>
          </a:p>
          <a:p>
            <a:endParaRPr lang="cs-CZ" dirty="0"/>
          </a:p>
          <a:p>
            <a:r>
              <a:rPr lang="cs-CZ" dirty="0"/>
              <a:t>Na jihu je plošina </a:t>
            </a:r>
            <a:r>
              <a:rPr lang="cs-CZ" dirty="0" err="1"/>
              <a:t>Bolovens</a:t>
            </a:r>
            <a:r>
              <a:rPr lang="cs-CZ" dirty="0"/>
              <a:t> která je u Mekongu</a:t>
            </a:r>
          </a:p>
          <a:p>
            <a:endParaRPr lang="cs-CZ" dirty="0"/>
          </a:p>
          <a:p>
            <a:r>
              <a:rPr lang="cs-CZ" dirty="0"/>
              <a:t>Laos je rozdělen na 17 provincií</a:t>
            </a:r>
          </a:p>
          <a:p>
            <a:endParaRPr lang="cs-CZ" dirty="0"/>
          </a:p>
          <a:p>
            <a:r>
              <a:rPr lang="cs-CZ" dirty="0"/>
              <a:t>Nejvyšší hora je </a:t>
            </a:r>
            <a:r>
              <a:rPr lang="cs-CZ" dirty="0" err="1"/>
              <a:t>Phou</a:t>
            </a:r>
            <a:r>
              <a:rPr lang="cs-CZ" dirty="0"/>
              <a:t> Bia a má 2817 </a:t>
            </a:r>
            <a:r>
              <a:rPr lang="cs-CZ" dirty="0" err="1"/>
              <a:t>m.n.m</a:t>
            </a:r>
            <a:endParaRPr lang="cs-CZ" dirty="0"/>
          </a:p>
          <a:p>
            <a:endParaRPr lang="cs-CZ" dirty="0"/>
          </a:p>
          <a:p>
            <a:endParaRPr lang="cs-CZ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BBB97ECB-4E4E-442D-9D37-14DDE5A395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5066" y="3060700"/>
            <a:ext cx="3114538" cy="3663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31856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98A98E7-BBBE-48BA-9E6C-BA6F247DA4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Historie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89D7818D-B45E-493A-981C-1EB68B821E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Roku 757 první stát </a:t>
            </a:r>
          </a:p>
          <a:p>
            <a:r>
              <a:rPr lang="cs-CZ" dirty="0"/>
              <a:t>Od 15 – 18 století byl Laos silný stát nazýván Lan </a:t>
            </a:r>
            <a:r>
              <a:rPr lang="cs-CZ" dirty="0" err="1"/>
              <a:t>Xang</a:t>
            </a:r>
            <a:endParaRPr lang="cs-CZ" dirty="0"/>
          </a:p>
          <a:p>
            <a:r>
              <a:rPr lang="cs-CZ" dirty="0"/>
              <a:t>Později se stát rozpadl na několik malých království</a:t>
            </a:r>
          </a:p>
          <a:p>
            <a:r>
              <a:rPr lang="cs-CZ" dirty="0"/>
              <a:t>V roce 1893 se Laos dostal pod nadvládu Francouzů která spojení malých království vytvořila Indočínu</a:t>
            </a:r>
          </a:p>
          <a:p>
            <a:r>
              <a:rPr lang="cs-CZ" dirty="0"/>
              <a:t>V 50. letech francouzská vláda selhala a vtrhli sem rebelové </a:t>
            </a:r>
            <a:r>
              <a:rPr lang="cs-CZ" dirty="0" err="1"/>
              <a:t>Pathet</a:t>
            </a:r>
            <a:r>
              <a:rPr lang="cs-CZ" dirty="0"/>
              <a:t> </a:t>
            </a:r>
            <a:r>
              <a:rPr lang="cs-CZ" dirty="0" err="1"/>
              <a:t>Lao</a:t>
            </a:r>
            <a:endParaRPr lang="cs-CZ" dirty="0"/>
          </a:p>
          <a:p>
            <a:r>
              <a:rPr lang="cs-CZ" dirty="0"/>
              <a:t>Laos zasáhla také Vietnamská válka</a:t>
            </a:r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253BA3A0-E0F2-403C-A453-CA3A5B8382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56202" y="4705194"/>
            <a:ext cx="2793651" cy="16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47845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AF832EF-192B-49A1-83F2-D7542F280A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Ekonomika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3F72FE08-8669-4299-9F48-4D95903F6C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Laos je málo rozvinutý zemědělský stát s důležitým lesním hospodářstvím</a:t>
            </a:r>
          </a:p>
          <a:p>
            <a:r>
              <a:rPr lang="cs-CZ" dirty="0"/>
              <a:t>Přední nerostnou surovinou je cín</a:t>
            </a:r>
          </a:p>
          <a:p>
            <a:pPr marL="0" indent="0">
              <a:buNone/>
            </a:pPr>
            <a:endParaRPr lang="cs-CZ" dirty="0"/>
          </a:p>
          <a:p>
            <a:r>
              <a:rPr lang="cs-CZ" dirty="0"/>
              <a:t>Pěstuje se</a:t>
            </a:r>
          </a:p>
          <a:p>
            <a:pPr marL="0" indent="0">
              <a:buNone/>
            </a:pPr>
            <a:r>
              <a:rPr lang="cs-CZ" dirty="0"/>
              <a:t> rýže, kukuřice, batáty, maniok, brambory, citrusy, kávovník a kaučukovník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dirty="0"/>
              <a:t>   Živočišná produkce: skot, buvoli, prasata, drůbež a rybolov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</p:txBody>
      </p:sp>
      <p:sp>
        <p:nvSpPr>
          <p:cNvPr id="6" name="Rovnoramenný trojúhelník 5">
            <a:extLst>
              <a:ext uri="{FF2B5EF4-FFF2-40B4-BE49-F238E27FC236}">
                <a16:creationId xmlns:a16="http://schemas.microsoft.com/office/drawing/2014/main" id="{EBCF7AD4-FAA1-4E2F-BA65-678B19E8B1C9}"/>
              </a:ext>
            </a:extLst>
          </p:cNvPr>
          <p:cNvSpPr/>
          <p:nvPr/>
        </p:nvSpPr>
        <p:spPr>
          <a:xfrm rot="5400000">
            <a:off x="1216564" y="5368953"/>
            <a:ext cx="167779" cy="159391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121051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162FD92-F118-4182-92F4-971579DA2D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Vlajka a Znak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D803463B-40FB-4D63-9064-CFBCDD810E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Vlajka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862AD4DC-80E8-4127-8E18-D3674290355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cs-CZ" dirty="0"/>
              <a:t>Byla přijata v roce 1975</a:t>
            </a:r>
          </a:p>
          <a:p>
            <a:r>
              <a:rPr lang="cs-CZ" dirty="0"/>
              <a:t>Červená barva symbolizuje  </a:t>
            </a:r>
          </a:p>
          <a:p>
            <a:pPr marL="0" indent="0">
              <a:buNone/>
            </a:pPr>
            <a:r>
              <a:rPr lang="cs-CZ" dirty="0"/>
              <a:t> srdce a krev laoského lidu.</a:t>
            </a:r>
          </a:p>
          <a:p>
            <a:r>
              <a:rPr lang="cs-CZ" dirty="0"/>
              <a:t>Modrá symbolizuje blahobyt</a:t>
            </a:r>
          </a:p>
          <a:p>
            <a:r>
              <a:rPr lang="cs-CZ" dirty="0"/>
              <a:t>Bíla zase budoucnost a spravedlnost</a:t>
            </a:r>
          </a:p>
          <a:p>
            <a:endParaRPr lang="cs-CZ" dirty="0"/>
          </a:p>
          <a:p>
            <a:endParaRPr lang="cs-CZ" dirty="0"/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  <a:p>
            <a:endParaRPr lang="cs-CZ" dirty="0"/>
          </a:p>
          <a:p>
            <a:endParaRPr lang="cs-CZ" dirty="0"/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</p:txBody>
      </p:sp>
      <p:sp>
        <p:nvSpPr>
          <p:cNvPr id="5" name="Zástupný symbol pro text 4">
            <a:extLst>
              <a:ext uri="{FF2B5EF4-FFF2-40B4-BE49-F238E27FC236}">
                <a16:creationId xmlns:a16="http://schemas.microsoft.com/office/drawing/2014/main" id="{5388CDAF-A34D-4AC4-9220-7372057B36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cs-CZ" dirty="0"/>
              <a:t>Znak</a:t>
            </a:r>
          </a:p>
        </p:txBody>
      </p:sp>
      <p:sp>
        <p:nvSpPr>
          <p:cNvPr id="6" name="Zástupný symbol pro obsah 5">
            <a:extLst>
              <a:ext uri="{FF2B5EF4-FFF2-40B4-BE49-F238E27FC236}">
                <a16:creationId xmlns:a16="http://schemas.microsoft.com/office/drawing/2014/main" id="{71936462-B353-4A23-8F29-5BD67F62BA9F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cs-CZ" dirty="0"/>
              <a:t>Byl přijat roce 1991</a:t>
            </a:r>
          </a:p>
          <a:p>
            <a:r>
              <a:rPr lang="cs-CZ" dirty="0"/>
              <a:t>Je ohraničen věncem z </a:t>
            </a:r>
            <a:r>
              <a:rPr lang="cs-CZ" dirty="0" err="1"/>
              <a:t>rýžovích</a:t>
            </a:r>
            <a:r>
              <a:rPr lang="cs-CZ" dirty="0"/>
              <a:t> klasů </a:t>
            </a:r>
          </a:p>
          <a:p>
            <a:r>
              <a:rPr lang="cs-CZ" dirty="0"/>
              <a:t>Nachází se v něm -</a:t>
            </a:r>
          </a:p>
          <a:p>
            <a:pPr marL="0" indent="0">
              <a:buNone/>
            </a:pPr>
            <a:r>
              <a:rPr lang="cs-CZ" dirty="0"/>
              <a:t>Přehrada Nam </a:t>
            </a:r>
            <a:r>
              <a:rPr lang="cs-CZ" dirty="0" err="1"/>
              <a:t>Ngun</a:t>
            </a:r>
            <a:r>
              <a:rPr lang="cs-CZ" dirty="0"/>
              <a:t> , asfaltová silnice, rýžové pole, les, </a:t>
            </a:r>
            <a:r>
              <a:rPr lang="cs-CZ" dirty="0" err="1"/>
              <a:t>Pha</a:t>
            </a:r>
            <a:r>
              <a:rPr lang="cs-CZ" dirty="0"/>
              <a:t> </a:t>
            </a:r>
            <a:r>
              <a:rPr lang="cs-CZ" dirty="0" err="1"/>
              <a:t>Tat</a:t>
            </a:r>
            <a:r>
              <a:rPr lang="cs-CZ" dirty="0"/>
              <a:t> </a:t>
            </a:r>
            <a:r>
              <a:rPr lang="cs-CZ" dirty="0" err="1"/>
              <a:t>Luang</a:t>
            </a:r>
            <a:endParaRPr lang="cs-CZ" dirty="0"/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12" name="Obrázek 11">
            <a:extLst>
              <a:ext uri="{FF2B5EF4-FFF2-40B4-BE49-F238E27FC236}">
                <a16:creationId xmlns:a16="http://schemas.microsoft.com/office/drawing/2014/main" id="{9580D452-A76C-443B-8DE6-D508B746AC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0065" y="4767609"/>
            <a:ext cx="2959237" cy="1977308"/>
          </a:xfrm>
          <a:prstGeom prst="rect">
            <a:avLst/>
          </a:prstGeom>
        </p:spPr>
      </p:pic>
      <p:pic>
        <p:nvPicPr>
          <p:cNvPr id="14" name="Obrázek 13">
            <a:extLst>
              <a:ext uri="{FF2B5EF4-FFF2-40B4-BE49-F238E27FC236}">
                <a16:creationId xmlns:a16="http://schemas.microsoft.com/office/drawing/2014/main" id="{03269253-8E22-4ABF-8FB8-014D4F0A10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13814" y="4508500"/>
            <a:ext cx="2678186" cy="234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55203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F13B44A1-7D2B-447B-B3F4-AB4BA53C7C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3240" y="2835059"/>
            <a:ext cx="4972699" cy="3739470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C909627D-0921-415D-88D1-DE771AE7C3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234" y="1112446"/>
            <a:ext cx="4985960" cy="3739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577213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BACC050B-8757-4460-95D8-E37B46A6B42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272</TotalTime>
  <Words>280</Words>
  <Application>Microsoft Office PowerPoint</Application>
  <PresentationFormat>Širokoúhlá obrazovka</PresentationFormat>
  <Paragraphs>67</Paragraphs>
  <Slides>9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9</vt:i4>
      </vt:variant>
    </vt:vector>
  </HeadingPairs>
  <TitlesOfParts>
    <vt:vector size="13" baseType="lpstr">
      <vt:lpstr>Arial</vt:lpstr>
      <vt:lpstr>Century Gothic</vt:lpstr>
      <vt:lpstr>Wingdings 3</vt:lpstr>
      <vt:lpstr>Ion</vt:lpstr>
      <vt:lpstr>LAOS</vt:lpstr>
      <vt:lpstr>Děkuji za Pozornost</vt:lpstr>
      <vt:lpstr> Základní Informace</vt:lpstr>
      <vt:lpstr>Podnebí</vt:lpstr>
      <vt:lpstr>Geografie</vt:lpstr>
      <vt:lpstr>Historie</vt:lpstr>
      <vt:lpstr>Ekonomika</vt:lpstr>
      <vt:lpstr>Vlajka a Znak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LAOS</dc:title>
  <dc:creator>Josef Zeman</dc:creator>
  <cp:lastModifiedBy>Josef Zeman</cp:lastModifiedBy>
  <cp:revision>17</cp:revision>
  <dcterms:created xsi:type="dcterms:W3CDTF">2018-03-20T18:20:28Z</dcterms:created>
  <dcterms:modified xsi:type="dcterms:W3CDTF">2018-03-22T19:02:44Z</dcterms:modified>
</cp:coreProperties>
</file>