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12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Klepnutím lze upravit styl předlohy nadpisů.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Klepnutím na ikonu přidáte obrázek.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7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E7C8056-ABF6-4E6A-BB75-2487C471A1EE}" type="datetimeFigureOut">
              <a:rPr lang="cs-CZ" smtClean="0"/>
              <a:pPr/>
              <a:t>08.01.2018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AA1FDD5-1B31-49EE-AD3E-FC7CFF4B49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000" dirty="0" smtClean="0">
                <a:latin typeface="Century Gothic" pitchFamily="34" charset="0"/>
              </a:rPr>
              <a:t>Libanon</a:t>
            </a:r>
            <a:endParaRPr lang="cs-CZ" sz="6000" dirty="0">
              <a:latin typeface="Century Gothic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Markéta Kuchtová</a:t>
            </a:r>
            <a:endParaRPr lang="cs-CZ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Oficiální název: Libanonská republika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Hlavní město: Bejrút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Rozloha: 10 452 km²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Počet obyvatel: 6 007 000 (2016)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Úřední jazyk: arabština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Měna: libanonská libra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Century Gothic" pitchFamily="34" charset="0"/>
              </a:rPr>
              <a:t>Základní informace</a:t>
            </a:r>
            <a:endParaRPr lang="cs-CZ" dirty="0">
              <a:latin typeface="Century Gothic" pitchFamily="34" charset="0"/>
            </a:endParaRPr>
          </a:p>
        </p:txBody>
      </p:sp>
      <p:pic>
        <p:nvPicPr>
          <p:cNvPr id="13314" name="Picture 2" descr="Související obráze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149080"/>
            <a:ext cx="3028970" cy="2016430"/>
          </a:xfrm>
          <a:prstGeom prst="rect">
            <a:avLst/>
          </a:prstGeom>
          <a:noFill/>
        </p:spPr>
      </p:pic>
      <p:pic>
        <p:nvPicPr>
          <p:cNvPr id="5" name="Picture 2" descr="Lebanon (orthographic projection)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412776"/>
            <a:ext cx="2448271" cy="2448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16. – 20. st. – součást Osmanské říše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1915 –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Džamala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Paši (rozpad Osmanské říše)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Spojené království a Francie - tajná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Sykes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Picotova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dohoda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Připojení Libanonu k Sýrii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1925 – oddělení </a:t>
            </a:r>
            <a:r>
              <a:rPr lang="pl-PL" dirty="0" smtClean="0">
                <a:solidFill>
                  <a:schemeClr val="accent1">
                    <a:lumMod val="75000"/>
                  </a:schemeClr>
                </a:solidFill>
              </a:rPr>
              <a:t>od Sýrie</a:t>
            </a:r>
            <a:endParaRPr lang="cs-CZ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Od roku 1948 – střety s Palestinci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Century Gothic" pitchFamily="34" charset="0"/>
              </a:rPr>
              <a:t>Historie</a:t>
            </a:r>
            <a:endParaRPr lang="cs-CZ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99592" y="2492896"/>
            <a:ext cx="7408333" cy="3450696"/>
          </a:xfrm>
        </p:spPr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Libanonští křesťané   X   Palestinci a muslimové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Polovina 70. let – počátek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Druhá polovina 80. let – bombové útoky a sebevražedné atentáty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1989 –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Taifská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dohoda – ukončení občanské války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Century Gothic" pitchFamily="34" charset="0"/>
              </a:rPr>
              <a:t>Občanská válka</a:t>
            </a:r>
            <a:endParaRPr lang="cs-CZ" dirty="0">
              <a:latin typeface="Century Gothic" pitchFamily="34" charset="0"/>
            </a:endParaRPr>
          </a:p>
        </p:txBody>
      </p:sp>
      <p:pic>
        <p:nvPicPr>
          <p:cNvPr id="2050" name="Picture 2" descr="https://upload.wikimedia.org/wikipedia/commons/a/a0/Green_Line%2C_Beirut_19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725144"/>
            <a:ext cx="2736304" cy="1979454"/>
          </a:xfrm>
          <a:prstGeom prst="rect">
            <a:avLst/>
          </a:prstGeom>
          <a:noFill/>
        </p:spPr>
      </p:pic>
      <p:pic>
        <p:nvPicPr>
          <p:cNvPr id="2052" name="Picture 4" descr="Výsledek obrázku pro libanon občanská vál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653136"/>
            <a:ext cx="3645768" cy="2047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72067" y="2492896"/>
            <a:ext cx="7408333" cy="3816424"/>
          </a:xfrm>
        </p:spPr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95% Libanonců – Arabové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60% - muslimové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40% - křesťané</a:t>
            </a:r>
          </a:p>
          <a:p>
            <a:endParaRPr lang="cs-CZ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HLAVNÍ NÁBOŽENSKÉ SKUPINY:</a:t>
            </a:r>
          </a:p>
          <a:p>
            <a:pPr>
              <a:buNone/>
            </a:pP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šíité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32 %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                 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řečtí pravoslavní 6,5 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cs-CZ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maronité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24,5 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%       řečtí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katolíci 4 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</a:p>
          <a:p>
            <a:pPr>
              <a:buNone/>
            </a:pP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sunnité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21 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%               arménští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křesťané 4 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drúzové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7 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%              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ostatní 1 %</a:t>
            </a:r>
            <a:endParaRPr lang="cs-CZ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Century Gothic" pitchFamily="34" charset="0"/>
              </a:rPr>
              <a:t>Náboženství</a:t>
            </a:r>
            <a:endParaRPr lang="cs-CZ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Hlava státu – prezident (Emil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Lahúd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Národní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schromáždění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– 128 poslanců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Polovina křesťané, polovina muslimové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PRAVIDLO: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prezident republiky -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maronitský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křesťan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   předseda Národního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Shromáždění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- šíitský muslim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   předseda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vlády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- sunnitský muslim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Century Gothic" pitchFamily="34" charset="0"/>
              </a:rPr>
              <a:t>Forma státu</a:t>
            </a:r>
            <a:endParaRPr lang="cs-CZ" dirty="0">
              <a:latin typeface="Century Gothic" pitchFamily="34" charset="0"/>
            </a:endParaRPr>
          </a:p>
        </p:txBody>
      </p:sp>
      <p:pic>
        <p:nvPicPr>
          <p:cNvPr id="19458" name="Picture 2" descr="https://upload.wikimedia.org/wikipedia/commons/thumb/0/07/BeirutParliament.jpg/220px-BeirutParlia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420888"/>
            <a:ext cx="2311524" cy="1733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Century Gothic" pitchFamily="34" charset="0"/>
              </a:rPr>
              <a:t>Obrázky</a:t>
            </a:r>
            <a:endParaRPr lang="cs-CZ" dirty="0">
              <a:latin typeface="Century Gothic" pitchFamily="34" charset="0"/>
            </a:endParaRPr>
          </a:p>
        </p:txBody>
      </p:sp>
      <p:pic>
        <p:nvPicPr>
          <p:cNvPr id="20482" name="Picture 2" descr="Výsledek obrázku pro bejrú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76872"/>
            <a:ext cx="4212466" cy="2808312"/>
          </a:xfrm>
          <a:prstGeom prst="rect">
            <a:avLst/>
          </a:prstGeom>
          <a:noFill/>
        </p:spPr>
      </p:pic>
      <p:pic>
        <p:nvPicPr>
          <p:cNvPr id="20484" name="Picture 4" descr="Výsledek obrázku pro bejrú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005064"/>
            <a:ext cx="4032448" cy="2677758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7092280" y="3501008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Mešita </a:t>
            </a:r>
            <a:r>
              <a:rPr lang="cs-CZ" dirty="0" err="1" smtClean="0"/>
              <a:t>Al</a:t>
            </a:r>
            <a:r>
              <a:rPr lang="cs-CZ" dirty="0" smtClean="0"/>
              <a:t> Amine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67544" y="3429000"/>
            <a:ext cx="8229600" cy="1252728"/>
          </a:xfrm>
        </p:spPr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Děkuji za pozornost !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Vlastní 6">
      <a:dk1>
        <a:sysClr val="windowText" lastClr="000000"/>
      </a:dk1>
      <a:lt1>
        <a:sysClr val="window" lastClr="FFFFFF"/>
      </a:lt1>
      <a:dk2>
        <a:srgbClr val="BFBFBF"/>
      </a:dk2>
      <a:lt2>
        <a:srgbClr val="D2D2D2"/>
      </a:lt2>
      <a:accent1>
        <a:srgbClr val="0192CD"/>
      </a:accent1>
      <a:accent2>
        <a:srgbClr val="73D6FD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A2E3FE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Vlnění</Template>
  <TotalTime>211</TotalTime>
  <Words>163</Words>
  <Application>Microsoft Office PowerPoint</Application>
  <PresentationFormat>Předvádění na obrazovce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Waveform</vt:lpstr>
      <vt:lpstr>Libanon</vt:lpstr>
      <vt:lpstr>Základní informace</vt:lpstr>
      <vt:lpstr>Historie</vt:lpstr>
      <vt:lpstr>Občanská válka</vt:lpstr>
      <vt:lpstr>Náboženství</vt:lpstr>
      <vt:lpstr>Forma státu</vt:lpstr>
      <vt:lpstr>Obrázky</vt:lpstr>
      <vt:lpstr>Děkuji za pozornost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Libanon</dc:title>
  <dc:creator>Markéta Kuchtová</dc:creator>
  <cp:lastModifiedBy>Markéta Kuchtová</cp:lastModifiedBy>
  <cp:revision>22</cp:revision>
  <dcterms:created xsi:type="dcterms:W3CDTF">2018-01-08T13:22:59Z</dcterms:created>
  <dcterms:modified xsi:type="dcterms:W3CDTF">2018-01-08T19:20:54Z</dcterms:modified>
</cp:coreProperties>
</file>