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4FE7-AC86-4ADA-8108-7FDC1993F093}" type="datetimeFigureOut">
              <a:rPr lang="cs-CZ" smtClean="0"/>
              <a:pPr/>
              <a:t>5. 4. 2018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8CD1-3A7F-450E-92DD-92E686E3F6B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4FE7-AC86-4ADA-8108-7FDC1993F093}" type="datetimeFigureOut">
              <a:rPr lang="cs-CZ" smtClean="0"/>
              <a:pPr/>
              <a:t>5. 4. 2018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8CD1-3A7F-450E-92DD-92E686E3F6B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4FE7-AC86-4ADA-8108-7FDC1993F093}" type="datetimeFigureOut">
              <a:rPr lang="cs-CZ" smtClean="0"/>
              <a:pPr/>
              <a:t>5. 4. 2018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8CD1-3A7F-450E-92DD-92E686E3F6B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4FE7-AC86-4ADA-8108-7FDC1993F093}" type="datetimeFigureOut">
              <a:rPr lang="cs-CZ" smtClean="0"/>
              <a:pPr/>
              <a:t>5. 4. 2018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8CD1-3A7F-450E-92DD-92E686E3F6B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4FE7-AC86-4ADA-8108-7FDC1993F093}" type="datetimeFigureOut">
              <a:rPr lang="cs-CZ" smtClean="0"/>
              <a:pPr/>
              <a:t>5. 4. 2018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8CD1-3A7F-450E-92DD-92E686E3F6B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4FE7-AC86-4ADA-8108-7FDC1993F093}" type="datetimeFigureOut">
              <a:rPr lang="cs-CZ" smtClean="0"/>
              <a:pPr/>
              <a:t>5. 4. 2018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8CD1-3A7F-450E-92DD-92E686E3F6B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4FE7-AC86-4ADA-8108-7FDC1993F093}" type="datetimeFigureOut">
              <a:rPr lang="cs-CZ" smtClean="0"/>
              <a:pPr/>
              <a:t>5. 4. 2018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8CD1-3A7F-450E-92DD-92E686E3F6B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4FE7-AC86-4ADA-8108-7FDC1993F093}" type="datetimeFigureOut">
              <a:rPr lang="cs-CZ" smtClean="0"/>
              <a:pPr/>
              <a:t>5. 4. 2018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8CD1-3A7F-450E-92DD-92E686E3F6B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4FE7-AC86-4ADA-8108-7FDC1993F093}" type="datetimeFigureOut">
              <a:rPr lang="cs-CZ" smtClean="0"/>
              <a:pPr/>
              <a:t>5. 4. 2018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8CD1-3A7F-450E-92DD-92E686E3F6B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4FE7-AC86-4ADA-8108-7FDC1993F093}" type="datetimeFigureOut">
              <a:rPr lang="cs-CZ" smtClean="0"/>
              <a:pPr/>
              <a:t>5. 4. 2018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8CD1-3A7F-450E-92DD-92E686E3F6B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4FE7-AC86-4ADA-8108-7FDC1993F093}" type="datetimeFigureOut">
              <a:rPr lang="cs-CZ" smtClean="0"/>
              <a:pPr/>
              <a:t>5. 4. 2018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8CD1-3A7F-450E-92DD-92E686E3F6B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94FE7-AC86-4ADA-8108-7FDC1993F093}" type="datetimeFigureOut">
              <a:rPr lang="cs-CZ" smtClean="0"/>
              <a:pPr/>
              <a:t>5. 4. 2018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48CD1-3A7F-450E-92DD-92E686E3F6B5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s.wikipedia.org/wiki/Severn%C3%AD_Kore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470025"/>
          </a:xfrm>
        </p:spPr>
        <p:txBody>
          <a:bodyPr>
            <a:normAutofit/>
          </a:bodyPr>
          <a:lstStyle/>
          <a:p>
            <a:r>
              <a:rPr lang="cs-CZ" dirty="0" smtClean="0"/>
              <a:t>Severní Korea</a:t>
            </a:r>
            <a:br>
              <a:rPr lang="cs-CZ" dirty="0" smtClean="0"/>
            </a:br>
            <a:r>
              <a:rPr lang="cs-CZ" sz="3100" dirty="0" smtClean="0"/>
              <a:t>Korejská lidově demokratická republika (KLDR)</a:t>
            </a:r>
            <a:endParaRPr lang="cs-CZ" sz="31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35696" y="3861048"/>
            <a:ext cx="6400800" cy="1752600"/>
          </a:xfrm>
        </p:spPr>
        <p:txBody>
          <a:bodyPr/>
          <a:lstStyle/>
          <a:p>
            <a:endParaRPr lang="cs-CZ" dirty="0" smtClean="0">
              <a:solidFill>
                <a:schemeClr val="tx1"/>
              </a:solidFill>
            </a:endParaRPr>
          </a:p>
          <a:p>
            <a:endParaRPr lang="cs-CZ" dirty="0">
              <a:solidFill>
                <a:schemeClr val="tx1"/>
              </a:solidFill>
            </a:endParaRPr>
          </a:p>
          <a:p>
            <a:pPr algn="r"/>
            <a:r>
              <a:rPr lang="cs-CZ" dirty="0" smtClean="0">
                <a:solidFill>
                  <a:schemeClr val="tx1"/>
                </a:solidFill>
              </a:rPr>
              <a:t>Václav Řehoř, 3.A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Obrázek 4" descr="110px-Flag_of_North_Korea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2780928"/>
            <a:ext cx="2736304" cy="136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pchjongja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57083" y="4032727"/>
            <a:ext cx="4563389" cy="256462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informace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120 538 km²</a:t>
            </a:r>
          </a:p>
          <a:p>
            <a:r>
              <a:rPr lang="cs-CZ" dirty="0" smtClean="0"/>
              <a:t>O</a:t>
            </a:r>
            <a:r>
              <a:rPr lang="cs-CZ" dirty="0" smtClean="0"/>
              <a:t>byvatelstvo: 25 milionů</a:t>
            </a:r>
          </a:p>
          <a:p>
            <a:r>
              <a:rPr lang="cs-CZ" dirty="0" smtClean="0"/>
              <a:t>Hlavní město: Pchjongjang</a:t>
            </a:r>
          </a:p>
          <a:p>
            <a:r>
              <a:rPr lang="cs-CZ" dirty="0" smtClean="0"/>
              <a:t>Státní zřízení: republika se systémem vlády jedné strany (Korejská strana práce)</a:t>
            </a:r>
            <a:endParaRPr lang="cs-CZ" dirty="0" smtClean="0"/>
          </a:p>
          <a:p>
            <a:r>
              <a:rPr lang="cs-CZ" dirty="0" smtClean="0"/>
              <a:t>Vznik</a:t>
            </a:r>
            <a:r>
              <a:rPr lang="cs-CZ" dirty="0" smtClean="0"/>
              <a:t>: </a:t>
            </a:r>
            <a:r>
              <a:rPr lang="cs-CZ" dirty="0" smtClean="0"/>
              <a:t>1948</a:t>
            </a:r>
            <a:endParaRPr lang="cs-CZ" dirty="0" smtClean="0"/>
          </a:p>
          <a:p>
            <a:r>
              <a:rPr lang="cs-CZ" dirty="0" smtClean="0"/>
              <a:t>Měna</a:t>
            </a:r>
            <a:r>
              <a:rPr lang="cs-CZ" dirty="0" smtClean="0"/>
              <a:t>: </a:t>
            </a:r>
            <a:r>
              <a:rPr lang="cs-CZ" dirty="0" err="1" smtClean="0"/>
              <a:t>Won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1945 - porážka Japonska, rozdělení 38. rovnoběžkou pod vlivem SSSR a USA</a:t>
            </a:r>
            <a:endParaRPr lang="cs-CZ" dirty="0" smtClean="0"/>
          </a:p>
          <a:p>
            <a:r>
              <a:rPr lang="cs-CZ" dirty="0" smtClean="0"/>
              <a:t>1948 - vyhlášení 2 samostatných států</a:t>
            </a:r>
            <a:endParaRPr lang="cs-CZ" dirty="0" smtClean="0"/>
          </a:p>
          <a:p>
            <a:r>
              <a:rPr lang="cs-CZ" dirty="0" smtClean="0"/>
              <a:t>1950-53 - Korejská válka, ukončena příměřím</a:t>
            </a:r>
          </a:p>
          <a:p>
            <a:r>
              <a:rPr lang="cs-CZ" dirty="0" smtClean="0"/>
              <a:t>Současnost – napjaté vztahy zejména s Jižní Koreou a USA, styky hlavně s Čínou, mezinárodní izolace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KLDR - autoritativní komunistický režim</a:t>
            </a:r>
            <a:endParaRPr lang="cs-CZ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Hl. představitelé - dynastické přebírání moci</a:t>
            </a:r>
            <a:endParaRPr lang="cs-CZ" dirty="0"/>
          </a:p>
        </p:txBody>
      </p:sp>
      <p:pic>
        <p:nvPicPr>
          <p:cNvPr id="10" name="Obrázek 9" descr="225px-Kim_Il_Sung_Portrait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59" y="2132856"/>
            <a:ext cx="2510139" cy="3168352"/>
          </a:xfrm>
          <a:prstGeom prst="rect">
            <a:avLst/>
          </a:prstGeom>
        </p:spPr>
      </p:pic>
      <p:pic>
        <p:nvPicPr>
          <p:cNvPr id="11" name="Obrázek 10" descr="225px-Kim_Jong_il_Portra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2156539"/>
            <a:ext cx="2448272" cy="3144669"/>
          </a:xfrm>
          <a:prstGeom prst="rect">
            <a:avLst/>
          </a:prstGeom>
        </p:spPr>
      </p:pic>
      <p:pic>
        <p:nvPicPr>
          <p:cNvPr id="12" name="Obrázek 11" descr="Kim_Jong-un_at_the_Workers'_Party_of_Korea_main_buildin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2012844"/>
            <a:ext cx="2448272" cy="3264362"/>
          </a:xfrm>
          <a:prstGeom prst="rect">
            <a:avLst/>
          </a:prstGeom>
        </p:spPr>
      </p:pic>
      <p:sp>
        <p:nvSpPr>
          <p:cNvPr id="13" name="TextovéPole 12"/>
          <p:cNvSpPr txBox="1"/>
          <p:nvPr/>
        </p:nvSpPr>
        <p:spPr>
          <a:xfrm>
            <a:off x="683568" y="5445224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 smtClean="0"/>
              <a:t>Kim</a:t>
            </a:r>
            <a:r>
              <a:rPr lang="cs-CZ" dirty="0" smtClean="0"/>
              <a:t> Ir-sen</a:t>
            </a:r>
            <a:br>
              <a:rPr lang="cs-CZ" dirty="0" smtClean="0"/>
            </a:br>
            <a:r>
              <a:rPr lang="cs-CZ" dirty="0" smtClean="0"/>
              <a:t>(1912 – 1994)</a:t>
            </a:r>
          </a:p>
          <a:p>
            <a:pPr algn="ctr"/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3563888" y="5445224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 smtClean="0"/>
              <a:t>Kim</a:t>
            </a:r>
            <a:r>
              <a:rPr lang="cs-CZ" dirty="0" smtClean="0"/>
              <a:t> </a:t>
            </a:r>
            <a:r>
              <a:rPr lang="cs-CZ" dirty="0" err="1" smtClean="0"/>
              <a:t>Čong</a:t>
            </a:r>
            <a:r>
              <a:rPr lang="cs-CZ" dirty="0" smtClean="0"/>
              <a:t>-</a:t>
            </a:r>
            <a:r>
              <a:rPr lang="cs-CZ" dirty="0" err="1" smtClean="0"/>
              <a:t>il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(1941 – 2011)</a:t>
            </a:r>
          </a:p>
          <a:p>
            <a:pPr algn="ctr"/>
            <a:endParaRPr lang="cs-CZ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6228184" y="5445224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 smtClean="0"/>
              <a:t>Kim</a:t>
            </a:r>
            <a:r>
              <a:rPr lang="cs-CZ" dirty="0" smtClean="0"/>
              <a:t> </a:t>
            </a:r>
            <a:r>
              <a:rPr lang="cs-CZ" dirty="0" err="1" smtClean="0"/>
              <a:t>Čong</a:t>
            </a:r>
            <a:r>
              <a:rPr lang="cs-CZ" dirty="0" smtClean="0"/>
              <a:t>-</a:t>
            </a:r>
            <a:r>
              <a:rPr lang="cs-CZ" dirty="0" err="1" smtClean="0"/>
              <a:t>un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(1984)</a:t>
            </a:r>
          </a:p>
          <a:p>
            <a:pPr algn="ctr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Ekonomika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země ekonomicky </a:t>
            </a:r>
            <a:r>
              <a:rPr lang="cs-CZ" dirty="0" smtClean="0"/>
              <a:t>velmi </a:t>
            </a:r>
            <a:r>
              <a:rPr lang="cs-CZ" dirty="0" smtClean="0"/>
              <a:t>slabá</a:t>
            </a:r>
          </a:p>
          <a:p>
            <a:r>
              <a:rPr lang="cs-CZ" dirty="0" smtClean="0"/>
              <a:t>centrální plánování</a:t>
            </a:r>
          </a:p>
          <a:p>
            <a:r>
              <a:rPr lang="cs-CZ" dirty="0" smtClean="0"/>
              <a:t>přetrhané vazby po kolapsu socialistického bloku</a:t>
            </a:r>
          </a:p>
          <a:p>
            <a:r>
              <a:rPr lang="cs-CZ" dirty="0" smtClean="0"/>
              <a:t>těžba nerostných surovin (cca 14 % HDP)</a:t>
            </a:r>
          </a:p>
          <a:p>
            <a:r>
              <a:rPr lang="cs-CZ" dirty="0"/>
              <a:t>u</a:t>
            </a:r>
            <a:r>
              <a:rPr lang="cs-CZ" dirty="0" smtClean="0"/>
              <a:t>přednostňování těžkého průmyslu – zbrojní účely</a:t>
            </a:r>
          </a:p>
          <a:p>
            <a:r>
              <a:rPr lang="cs-CZ" dirty="0"/>
              <a:t>z</a:t>
            </a:r>
            <a:r>
              <a:rPr lang="cs-CZ" dirty="0" smtClean="0"/>
              <a:t>emědělství zaměstnává více než 30 % obyvatelstva</a:t>
            </a:r>
          </a:p>
          <a:p>
            <a:r>
              <a:rPr lang="cs-CZ" dirty="0" smtClean="0"/>
              <a:t>KLDR nemá daně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Turistika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Je sem zde možné cestovat, většinou jen do Pchjongjang.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Není zde povolené fotit většinu věcí, a komunikovat s obyvateli je zakázané.</a:t>
            </a:r>
          </a:p>
          <a:p>
            <a:pPr>
              <a:buNone/>
            </a:pPr>
            <a:r>
              <a:rPr lang="cs-CZ" dirty="0" smtClean="0"/>
              <a:t>Slouží hlavně </a:t>
            </a:r>
            <a:r>
              <a:rPr lang="cs-CZ" smtClean="0"/>
              <a:t>k propagandě.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Zajímavosti poslouchejte mluvené slovo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poslouchejte </a:t>
            </a:r>
            <a:r>
              <a:rPr lang="cs-CZ" dirty="0" smtClean="0"/>
              <a:t>mluvené slovo</a:t>
            </a:r>
            <a:endParaRPr lang="cs-CZ" dirty="0"/>
          </a:p>
        </p:txBody>
      </p:sp>
      <p:pic>
        <p:nvPicPr>
          <p:cNvPr id="4" name="Obrázek 3" descr="tab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276872"/>
            <a:ext cx="5627216" cy="4249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</a:p>
          <a:p>
            <a:r>
              <a:rPr lang="cs-CZ" dirty="0" smtClean="0">
                <a:hlinkClick r:id="rId2"/>
              </a:rPr>
              <a:t>https://</a:t>
            </a:r>
            <a:r>
              <a:rPr lang="cs-CZ" dirty="0" smtClean="0">
                <a:hlinkClick r:id="rId2"/>
              </a:rPr>
              <a:t>cs.wikipedia.org/wiki/Severn%C3%AD_Korea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</TotalTime>
  <Words>158</Words>
  <Application>Microsoft Office PowerPoint</Application>
  <PresentationFormat>Předvádění na obrazovce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Motiv sady Office</vt:lpstr>
      <vt:lpstr>Severní Korea Korejská lidově demokratická republika (KLDR)</vt:lpstr>
      <vt:lpstr>Základní informace </vt:lpstr>
      <vt:lpstr>Historie</vt:lpstr>
      <vt:lpstr>KLDR - autoritativní komunistický režim</vt:lpstr>
      <vt:lpstr>Ekonomika</vt:lpstr>
      <vt:lpstr>Turistika</vt:lpstr>
      <vt:lpstr>Zajímavosti poslouchejte mluvené slovo</vt:lpstr>
      <vt:lpstr>Děkuji za pozornost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uživatel</dc:creator>
  <cp:lastModifiedBy>uživatel</cp:lastModifiedBy>
  <cp:revision>25</cp:revision>
  <dcterms:created xsi:type="dcterms:W3CDTF">2018-02-10T08:04:02Z</dcterms:created>
  <dcterms:modified xsi:type="dcterms:W3CDTF">2018-04-05T18:04:44Z</dcterms:modified>
</cp:coreProperties>
</file>