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9" r:id="rId5"/>
    <p:sldId id="258" r:id="rId6"/>
    <p:sldId id="263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67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FC5A-C83D-445E-8231-2124E5EA6CD6}" type="datetimeFigureOut">
              <a:rPr lang="cs-CZ" smtClean="0"/>
              <a:t>18.04.2018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1E87-2411-4984-AAE1-435D8D69C5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3006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FC5A-C83D-445E-8231-2124E5EA6CD6}" type="datetimeFigureOut">
              <a:rPr lang="cs-CZ" smtClean="0"/>
              <a:t>18.04.2018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1E87-2411-4984-AAE1-435D8D69C5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9103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FC5A-C83D-445E-8231-2124E5EA6CD6}" type="datetimeFigureOut">
              <a:rPr lang="cs-CZ" smtClean="0"/>
              <a:t>18.04.2018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1E87-2411-4984-AAE1-435D8D69C5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151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FC5A-C83D-445E-8231-2124E5EA6CD6}" type="datetimeFigureOut">
              <a:rPr lang="cs-CZ" smtClean="0"/>
              <a:t>18.04.2018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1E87-2411-4984-AAE1-435D8D69C5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696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FC5A-C83D-445E-8231-2124E5EA6CD6}" type="datetimeFigureOut">
              <a:rPr lang="cs-CZ" smtClean="0"/>
              <a:t>18.04.2018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1E87-2411-4984-AAE1-435D8D69C5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1803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FC5A-C83D-445E-8231-2124E5EA6CD6}" type="datetimeFigureOut">
              <a:rPr lang="cs-CZ" smtClean="0"/>
              <a:t>18.04.2018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1E87-2411-4984-AAE1-435D8D69C5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6275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FC5A-C83D-445E-8231-2124E5EA6CD6}" type="datetimeFigureOut">
              <a:rPr lang="cs-CZ" smtClean="0"/>
              <a:t>18.04.2018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1E87-2411-4984-AAE1-435D8D69C5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6258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FC5A-C83D-445E-8231-2124E5EA6CD6}" type="datetimeFigureOut">
              <a:rPr lang="cs-CZ" smtClean="0"/>
              <a:t>18.04.2018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1E87-2411-4984-AAE1-435D8D69C5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6035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FC5A-C83D-445E-8231-2124E5EA6CD6}" type="datetimeFigureOut">
              <a:rPr lang="cs-CZ" smtClean="0"/>
              <a:t>18.04.2018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1E87-2411-4984-AAE1-435D8D69C5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2991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FC5A-C83D-445E-8231-2124E5EA6CD6}" type="datetimeFigureOut">
              <a:rPr lang="cs-CZ" smtClean="0"/>
              <a:t>18.04.2018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1E87-2411-4984-AAE1-435D8D69C5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397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FC5A-C83D-445E-8231-2124E5EA6CD6}" type="datetimeFigureOut">
              <a:rPr lang="cs-CZ" smtClean="0"/>
              <a:t>18.04.2018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1E87-2411-4984-AAE1-435D8D69C5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9220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7FC5A-C83D-445E-8231-2124E5EA6CD6}" type="datetimeFigureOut">
              <a:rPr lang="cs-CZ" smtClean="0"/>
              <a:t>18.04.2018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C1E87-2411-4984-AAE1-435D8D69C5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744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wikiwand.com/cs/Bitva_o_Singapu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hyperlink" Target="http://www.statnivlajky.cz/singapu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toplusjednicka.cz/singapur-lvi-mesto-se-silou-tygra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://www.triplton.eu/singapur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padesatprocent.cz/cz/aktualni-prehled-svetovych-prezidentek-a-premierek-unor-201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s://www.penize.cz/muzeum-bankovek/191236-singapursky-dolar-10?sectionid=187199&amp;side=lic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tyden.cz/rubriky/zahranici/asie-a-oceanie/kde-zije-nejvic-studenych-cumaku-vede-singapur_253178.html?showTab=diskutovan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previews.123rf.com/images/dolphfyn/dolphfyn1403/dolphfyn140300021/26373410-malaysian-chicken-satay-with-delicious-peanut-sauce-one-of-famous-local-dishes-Stock-Photo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s://www.tripadvisor.co.za/LocationPhotoDirectLink-g298278-d7729497-i237570060-Cafe_BLD_at_Renaissance_Johor_Bahru_Hotel-Johor_Bahru_Johor_Bahru_Distri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ec2010.ping-pong.cz/novinky/clanek/4112-triumf-singapuru-na-hrach-commonwealthu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novinky.cz/cestovani/453715-singapur-je-nejvrelejsim-mestem-k-turistum-nahrava-mu-anglictina-i-stastni-obyvatele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hyperlink" Target="https://www.novinky.cz/cestovani/afrika-asie/407825-singapur-je-naprosto-unikatni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cs-CZ" dirty="0" smtClean="0"/>
              <a:t>Singapur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Salome Černá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872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1819 – Sir </a:t>
            </a:r>
            <a:r>
              <a:rPr lang="cs-CZ" dirty="0"/>
              <a:t>Thomas </a:t>
            </a:r>
            <a:r>
              <a:rPr lang="cs-CZ" dirty="0" err="1"/>
              <a:t>Stam­ford</a:t>
            </a:r>
            <a:r>
              <a:rPr lang="cs-CZ" dirty="0"/>
              <a:t> </a:t>
            </a:r>
            <a:r>
              <a:rPr lang="cs-CZ" dirty="0" err="1" smtClean="0"/>
              <a:t>Raffles</a:t>
            </a:r>
            <a:endParaRPr lang="cs-CZ" dirty="0" smtClean="0"/>
          </a:p>
          <a:p>
            <a:r>
              <a:rPr lang="cs-CZ" dirty="0" smtClean="0"/>
              <a:t>Británie</a:t>
            </a:r>
          </a:p>
          <a:p>
            <a:r>
              <a:rPr lang="cs-CZ" dirty="0" smtClean="0"/>
              <a:t>1942 – Japonci</a:t>
            </a:r>
          </a:p>
          <a:p>
            <a:r>
              <a:rPr lang="cs-CZ" dirty="0" smtClean="0"/>
              <a:t>Britové </a:t>
            </a:r>
          </a:p>
          <a:p>
            <a:r>
              <a:rPr lang="cs-CZ" dirty="0" smtClean="0"/>
              <a:t>1963-1965 – připojeno k Malajsii</a:t>
            </a:r>
          </a:p>
          <a:p>
            <a:r>
              <a:rPr lang="cs-CZ" dirty="0" smtClean="0"/>
              <a:t>Dodnes nezávislá republika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2050" name="Picture 2" descr="Výsledek obrázku pro singapur histori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899" y="2586037"/>
            <a:ext cx="5219700" cy="35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529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Singapur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90688"/>
            <a:ext cx="6796585" cy="4351338"/>
          </a:xfrm>
        </p:spPr>
        <p:txBody>
          <a:bodyPr/>
          <a:lstStyle/>
          <a:p>
            <a:r>
              <a:rPr lang="cs-CZ" dirty="0" smtClean="0"/>
              <a:t>Městský stát</a:t>
            </a:r>
          </a:p>
          <a:p>
            <a:r>
              <a:rPr lang="cs-CZ" dirty="0" smtClean="0"/>
              <a:t>Hlavní město: Singapur</a:t>
            </a:r>
          </a:p>
          <a:p>
            <a:r>
              <a:rPr lang="cs-CZ" dirty="0" smtClean="0"/>
              <a:t>Jazyk: čínština, malajština, angličtina, tamilština</a:t>
            </a:r>
          </a:p>
          <a:p>
            <a:r>
              <a:rPr lang="cs-CZ" dirty="0"/>
              <a:t>Rozloha: 710,2 km²</a:t>
            </a:r>
          </a:p>
          <a:p>
            <a:endParaRPr lang="cs-CZ" dirty="0" smtClean="0"/>
          </a:p>
        </p:txBody>
      </p:sp>
      <p:pic>
        <p:nvPicPr>
          <p:cNvPr id="1026" name="Picture 2" descr="Výsledek obrázku pro singapur vlajk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406" y="4520653"/>
            <a:ext cx="2908555" cy="194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ýsledek obrázku pro singapur znak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62679"/>
            <a:ext cx="2704383" cy="229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Výsledek obrázku pro singapur poloha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785" y="0"/>
            <a:ext cx="4557215" cy="437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66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Státní útvar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Parlamentní republika</a:t>
            </a:r>
          </a:p>
          <a:p>
            <a:r>
              <a:rPr lang="cs-CZ" dirty="0" smtClean="0"/>
              <a:t>Vznik 9. srpna 1965</a:t>
            </a:r>
          </a:p>
          <a:p>
            <a:r>
              <a:rPr lang="cs-CZ" dirty="0" err="1" smtClean="0"/>
              <a:t>Halimah</a:t>
            </a:r>
            <a:r>
              <a:rPr lang="cs-CZ" dirty="0" smtClean="0"/>
              <a:t> </a:t>
            </a:r>
            <a:r>
              <a:rPr lang="cs-CZ" dirty="0" err="1" smtClean="0"/>
              <a:t>Yacob</a:t>
            </a:r>
            <a:endParaRPr lang="cs-CZ" dirty="0" smtClean="0"/>
          </a:p>
          <a:p>
            <a:r>
              <a:rPr lang="cs-CZ" dirty="0" smtClean="0"/>
              <a:t>Singapurský dolar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3075" name="Picture 3" descr="Výsledek obrázku pro prezidentka halimah yacob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6951"/>
            <a:ext cx="4364844" cy="284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Výsledek obrázku pro singapurský dolar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919" y="4201217"/>
            <a:ext cx="4995081" cy="2424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Obyvatelstvo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5958385" cy="4351338"/>
          </a:xfrm>
        </p:spPr>
        <p:txBody>
          <a:bodyPr/>
          <a:lstStyle/>
          <a:p>
            <a:r>
              <a:rPr lang="cs-CZ" dirty="0"/>
              <a:t>5 399 </a:t>
            </a:r>
            <a:r>
              <a:rPr lang="cs-CZ" dirty="0" smtClean="0"/>
              <a:t>200</a:t>
            </a:r>
          </a:p>
          <a:p>
            <a:r>
              <a:rPr lang="cs-CZ" dirty="0" smtClean="0"/>
              <a:t>Nejhustěji zalidněný stát</a:t>
            </a:r>
          </a:p>
          <a:p>
            <a:r>
              <a:rPr lang="cs-CZ" dirty="0"/>
              <a:t>Náboženství: buddhisté, muslimové, </a:t>
            </a:r>
            <a:r>
              <a:rPr lang="cs-CZ" dirty="0" smtClean="0"/>
              <a:t>křesťané, hinduisté</a:t>
            </a:r>
          </a:p>
          <a:p>
            <a:r>
              <a:rPr lang="cs-CZ" dirty="0" smtClean="0"/>
              <a:t>Odhození odpadků, kouření ve veřejných budovách, přecházení silnice na červenou nebo mimo přechod</a:t>
            </a:r>
            <a:endParaRPr lang="cs-CZ" dirty="0"/>
          </a:p>
          <a:p>
            <a:endParaRPr lang="cs-CZ" dirty="0"/>
          </a:p>
        </p:txBody>
      </p:sp>
      <p:pic>
        <p:nvPicPr>
          <p:cNvPr id="2052" name="Picture 4" descr="Výsledek obrázku pro singapur obyvatelé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932" y="2720974"/>
            <a:ext cx="5372100" cy="35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34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Jídlo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Rýže</a:t>
            </a:r>
          </a:p>
          <a:p>
            <a:r>
              <a:rPr lang="cs-CZ" dirty="0" smtClean="0"/>
              <a:t>Nudle</a:t>
            </a:r>
          </a:p>
          <a:p>
            <a:r>
              <a:rPr lang="cs-CZ" dirty="0" smtClean="0"/>
              <a:t>Mořské plody</a:t>
            </a:r>
          </a:p>
          <a:p>
            <a:r>
              <a:rPr lang="cs-CZ" dirty="0" smtClean="0"/>
              <a:t>Zelenina</a:t>
            </a:r>
          </a:p>
          <a:p>
            <a:endParaRPr lang="cs-CZ" dirty="0"/>
          </a:p>
        </p:txBody>
      </p:sp>
      <p:pic>
        <p:nvPicPr>
          <p:cNvPr id="1026" name="Picture 2" descr="Malaysian chicken satay with delicious peanut sauce, one of famous local dishes Reklamní fotografie - 26373410">
            <a:hlinkClick r:id="rId2" tooltip="Malaysian chicken satay with delicious peanut sauce, one of famous local dishes Reklamní fotografie - 26373410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139" y="365125"/>
            <a:ext cx="3615661" cy="4622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ýsledek obrázku pro dhosai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565" y="3429000"/>
            <a:ext cx="4241326" cy="318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711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Zajímavosti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1" y="1825625"/>
            <a:ext cx="5257800" cy="4766244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Armáda – 50 000 vojáků</a:t>
            </a:r>
          </a:p>
          <a:p>
            <a:r>
              <a:rPr lang="cs-CZ" dirty="0" smtClean="0"/>
              <a:t>Mýtný systém – 1. na světě</a:t>
            </a:r>
          </a:p>
          <a:p>
            <a:r>
              <a:rPr lang="cs-CZ" dirty="0" smtClean="0"/>
              <a:t>Stolní tenis</a:t>
            </a:r>
          </a:p>
          <a:p>
            <a:r>
              <a:rPr lang="cs-CZ" dirty="0" smtClean="0"/>
              <a:t>Vyváží durian</a:t>
            </a:r>
          </a:p>
          <a:p>
            <a:r>
              <a:rPr lang="cs-CZ" dirty="0" smtClean="0"/>
              <a:t>Nesmí se nosit do vládních budov a metra</a:t>
            </a:r>
          </a:p>
          <a:p>
            <a:r>
              <a:rPr lang="cs-CZ" dirty="0" smtClean="0"/>
              <a:t>Zákaz prodeje žvýkaček</a:t>
            </a:r>
          </a:p>
          <a:p>
            <a:r>
              <a:rPr lang="cs-CZ" dirty="0" smtClean="0"/>
              <a:t>Splachovat na veřejných toaletách</a:t>
            </a:r>
          </a:p>
          <a:p>
            <a:r>
              <a:rPr lang="cs-CZ" dirty="0" smtClean="0"/>
              <a:t>Metro SMRT</a:t>
            </a:r>
          </a:p>
          <a:p>
            <a:endParaRPr lang="cs-CZ" dirty="0"/>
          </a:p>
        </p:txBody>
      </p:sp>
      <p:pic>
        <p:nvPicPr>
          <p:cNvPr id="4098" name="Picture 2" descr="Výsledek obrázku pro singapur stolní teni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182" y="2720974"/>
            <a:ext cx="5248275" cy="35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55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122" name="Picture 2" descr="Výsledek obrázku pro singapur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59" y="508876"/>
            <a:ext cx="571500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Výsledek obrázku pro singapur">
            <a:hlinkClick r:id="rId4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362" y="3169692"/>
            <a:ext cx="5877636" cy="329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79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85336" y="4423696"/>
            <a:ext cx="10515600" cy="1325563"/>
          </a:xfrm>
        </p:spPr>
        <p:txBody>
          <a:bodyPr>
            <a:normAutofit/>
          </a:bodyPr>
          <a:lstStyle/>
          <a:p>
            <a:r>
              <a:rPr lang="cs-CZ" sz="8000" dirty="0" smtClean="0"/>
              <a:t>Děkuji za pozornost</a:t>
            </a:r>
            <a:endParaRPr lang="cs-CZ" sz="8000" dirty="0"/>
          </a:p>
        </p:txBody>
      </p:sp>
    </p:spTree>
    <p:extLst>
      <p:ext uri="{BB962C8B-B14F-4D97-AF65-F5344CB8AC3E}">
        <p14:creationId xmlns:p14="http://schemas.microsoft.com/office/powerpoint/2010/main" val="96052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TM03090434[[fn=Dřevo]]</Template>
  <TotalTime>370</TotalTime>
  <Words>130</Words>
  <Application>Microsoft Office PowerPoint</Application>
  <PresentationFormat>Širokoúhlá obrazovka</PresentationFormat>
  <Paragraphs>39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Motiv Office</vt:lpstr>
      <vt:lpstr>Singapur</vt:lpstr>
      <vt:lpstr>Historie </vt:lpstr>
      <vt:lpstr>Singapur  </vt:lpstr>
      <vt:lpstr>Státní útvar</vt:lpstr>
      <vt:lpstr>Obyvatelstvo </vt:lpstr>
      <vt:lpstr>Jídlo </vt:lpstr>
      <vt:lpstr>Zajímavosti 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Singapur</dc:title>
  <dc:creator>Salome</dc:creator>
  <cp:lastModifiedBy>Salome</cp:lastModifiedBy>
  <cp:revision>30</cp:revision>
  <dcterms:created xsi:type="dcterms:W3CDTF">2018-03-15T19:28:29Z</dcterms:created>
  <dcterms:modified xsi:type="dcterms:W3CDTF">2018-04-18T17:30:55Z</dcterms:modified>
</cp:coreProperties>
</file>