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Myanmar#/media/File:Burma_topo_en.jpg" TargetMode="External"/><Relationship Id="rId3" Type="http://schemas.openxmlformats.org/officeDocument/2006/relationships/hyperlink" Target="http://thajsko.com/barma/zakladudaje/vlajka/vlajka.htm" TargetMode="External"/><Relationship Id="rId7" Type="http://schemas.openxmlformats.org/officeDocument/2006/relationships/hyperlink" Target="https://cs.wikipedia.org/wiki/Aun_Schan_Su_%C5%A4ij" TargetMode="External"/><Relationship Id="rId2" Type="http://schemas.openxmlformats.org/officeDocument/2006/relationships/hyperlink" Target="https://cs.wikipedia.org/wiki/Myanma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pload.wikimedia.org/wikipedia/commons/a/a8/IND_004723.jpg" TargetMode="External"/><Relationship Id="rId11" Type="http://schemas.openxmlformats.org/officeDocument/2006/relationships/hyperlink" Target="http://travelchannel.sk/najlepsie-poznavacie-zajazdy-v-aktualnej-ponuke-81-barma-krajina-usmevov/" TargetMode="External"/><Relationship Id="rId5" Type="http://schemas.openxmlformats.org/officeDocument/2006/relationships/hyperlink" Target="https://cs.wikipedia.org/wiki/Myanmar#/media/File:Bagan,_Burma.jpg" TargetMode="External"/><Relationship Id="rId10" Type="http://schemas.openxmlformats.org/officeDocument/2006/relationships/hyperlink" Target="https://cestujsi.webnoviny.sk/barma-krajina-z-ineho-sveta-ii/" TargetMode="External"/><Relationship Id="rId4" Type="http://schemas.openxmlformats.org/officeDocument/2006/relationships/hyperlink" Target="https://cs.wikipedia.org/wiki/Myanmarsk%C3%A1_vlajka" TargetMode="External"/><Relationship Id="rId9" Type="http://schemas.openxmlformats.org/officeDocument/2006/relationships/hyperlink" Target="https://cs.wikipedia.org/wiki/Myanmar#/media/File:Karen_Padaung_Girl_Portrai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7200" dirty="0" smtClean="0"/>
              <a:t>Barma</a:t>
            </a:r>
            <a:br>
              <a:rPr lang="cs-CZ" sz="7200" dirty="0" smtClean="0"/>
            </a:br>
            <a:r>
              <a:rPr lang="cs-CZ" sz="7200" dirty="0" err="1" smtClean="0"/>
              <a:t>myanmar</a:t>
            </a:r>
            <a:endParaRPr lang="en-GB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Josefína </a:t>
            </a:r>
            <a:r>
              <a:rPr lang="cs-CZ" dirty="0" err="1" smtClean="0"/>
              <a:t>hudcová</a:t>
            </a:r>
            <a:r>
              <a:rPr lang="cs-CZ" dirty="0" smtClean="0"/>
              <a:t> </a:t>
            </a:r>
          </a:p>
          <a:p>
            <a:r>
              <a:rPr lang="cs-CZ" dirty="0" smtClean="0"/>
              <a:t>6. 3. 2018 17:55-večeře-22:20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5949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47514" y="864971"/>
            <a:ext cx="10172700" cy="1493517"/>
          </a:xfrm>
        </p:spPr>
        <p:txBody>
          <a:bodyPr/>
          <a:lstStyle/>
          <a:p>
            <a:r>
              <a:rPr lang="cs-CZ" dirty="0" smtClean="0"/>
              <a:t>historie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251678" y="2988327"/>
            <a:ext cx="4800600" cy="3802380"/>
          </a:xfrm>
        </p:spPr>
        <p:txBody>
          <a:bodyPr>
            <a:normAutofit fontScale="92500" lnSpcReduction="10000"/>
          </a:bodyPr>
          <a:lstStyle/>
          <a:p>
            <a:r>
              <a:rPr lang="cs-CZ" sz="2600" dirty="0" smtClean="0"/>
              <a:t>Království </a:t>
            </a:r>
            <a:r>
              <a:rPr lang="cs-CZ" sz="2600" dirty="0" err="1" smtClean="0"/>
              <a:t>Pugam</a:t>
            </a:r>
            <a:endParaRPr lang="cs-CZ" sz="2600" dirty="0" smtClean="0"/>
          </a:p>
          <a:p>
            <a:r>
              <a:rPr lang="cs-CZ" sz="2600" dirty="0" smtClean="0"/>
              <a:t>18. stol. – hranice, vládnou Barmánci</a:t>
            </a:r>
          </a:p>
          <a:p>
            <a:r>
              <a:rPr lang="cs-CZ" sz="2600" dirty="0" smtClean="0"/>
              <a:t>Britská kolonie</a:t>
            </a:r>
          </a:p>
          <a:p>
            <a:r>
              <a:rPr lang="cs-CZ" sz="2600" dirty="0" smtClean="0"/>
              <a:t>Japonská okupace</a:t>
            </a:r>
          </a:p>
          <a:p>
            <a:r>
              <a:rPr lang="cs-CZ" sz="2600" dirty="0" smtClean="0"/>
              <a:t>Občanské války</a:t>
            </a:r>
          </a:p>
          <a:p>
            <a:r>
              <a:rPr lang="cs-CZ" sz="2600" dirty="0" smtClean="0"/>
              <a:t>Komunismus</a:t>
            </a:r>
          </a:p>
          <a:p>
            <a:r>
              <a:rPr lang="cs-CZ" sz="2600" dirty="0" smtClean="0"/>
              <a:t>Prezidentská republika</a:t>
            </a:r>
          </a:p>
          <a:p>
            <a:endParaRPr lang="en-GB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86" y="864971"/>
            <a:ext cx="3244017" cy="2123356"/>
          </a:xfr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187" y="280031"/>
            <a:ext cx="3346027" cy="241826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027" y="4012348"/>
            <a:ext cx="3251135" cy="2172349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119" y="2698296"/>
            <a:ext cx="1896161" cy="415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91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764" y="687938"/>
            <a:ext cx="10172700" cy="1493517"/>
          </a:xfrm>
        </p:spPr>
        <p:txBody>
          <a:bodyPr>
            <a:normAutofit/>
          </a:bodyPr>
          <a:lstStyle/>
          <a:p>
            <a:r>
              <a:rPr lang="cs-CZ" dirty="0" err="1" smtClean="0"/>
              <a:t>zvlasová</a:t>
            </a:r>
            <a:r>
              <a:rPr lang="cs-CZ" dirty="0" smtClean="0"/>
              <a:t> </a:t>
            </a:r>
            <a:r>
              <a:rPr lang="cs-CZ" dirty="0" err="1" smtClean="0"/>
              <a:t>rebuplyka</a:t>
            </a:r>
            <a:r>
              <a:rPr lang="cs-CZ" dirty="0" smtClean="0"/>
              <a:t> </a:t>
            </a:r>
            <a:r>
              <a:rPr lang="cs-CZ" dirty="0" err="1" smtClean="0"/>
              <a:t>mjnmar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my-MM" sz="2400" i="1" dirty="0"/>
              <a:t>ပြည်ထောင်စု သမ္မတ မြန်မာနိုင်ငံတော်</a:t>
            </a:r>
            <a:endParaRPr lang="en-GB" sz="2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2400" dirty="0" err="1" smtClean="0"/>
              <a:t>Aun</a:t>
            </a:r>
            <a:r>
              <a:rPr lang="cs-CZ" sz="2400" dirty="0" smtClean="0"/>
              <a:t> </a:t>
            </a:r>
            <a:r>
              <a:rPr lang="cs-CZ" sz="2400" dirty="0" err="1" smtClean="0"/>
              <a:t>Schan</a:t>
            </a:r>
            <a:r>
              <a:rPr lang="cs-CZ" sz="2400" dirty="0" smtClean="0"/>
              <a:t> </a:t>
            </a:r>
            <a:r>
              <a:rPr lang="cs-CZ" sz="2400" dirty="0" err="1" smtClean="0"/>
              <a:t>Su</a:t>
            </a:r>
            <a:r>
              <a:rPr lang="cs-CZ" sz="2400" dirty="0" smtClean="0"/>
              <a:t> </a:t>
            </a:r>
            <a:r>
              <a:rPr lang="cs-CZ" sz="2400" dirty="0" err="1" smtClean="0"/>
              <a:t>Ťij</a:t>
            </a:r>
            <a:endParaRPr lang="cs-CZ" sz="2400" dirty="0" smtClean="0"/>
          </a:p>
          <a:p>
            <a:r>
              <a:rPr lang="cs-CZ" sz="2400" dirty="0" err="1" smtClean="0"/>
              <a:t>Neipyijto</a:t>
            </a:r>
            <a:endParaRPr lang="cs-CZ" sz="2400" dirty="0" smtClean="0"/>
          </a:p>
          <a:p>
            <a:r>
              <a:rPr lang="cs-CZ" sz="2400" dirty="0" err="1" smtClean="0"/>
              <a:t>Gba</a:t>
            </a:r>
            <a:r>
              <a:rPr lang="cs-CZ" sz="2400" dirty="0" smtClean="0"/>
              <a:t> </a:t>
            </a:r>
            <a:r>
              <a:rPr lang="cs-CZ" sz="2400" dirty="0" err="1" smtClean="0"/>
              <a:t>Majay</a:t>
            </a:r>
            <a:r>
              <a:rPr lang="cs-CZ" sz="2400" dirty="0" smtClean="0"/>
              <a:t> </a:t>
            </a:r>
            <a:r>
              <a:rPr lang="cs-CZ" sz="2400" dirty="0" err="1" smtClean="0"/>
              <a:t>Bma</a:t>
            </a:r>
            <a:endParaRPr lang="cs-CZ" sz="2400" dirty="0" smtClean="0"/>
          </a:p>
          <a:p>
            <a:r>
              <a:rPr lang="cs-CZ" sz="2400" dirty="0" smtClean="0"/>
              <a:t>55-56 </a:t>
            </a:r>
            <a:r>
              <a:rPr lang="cs-CZ" sz="2400" dirty="0" err="1" smtClean="0"/>
              <a:t>mylyjónú</a:t>
            </a:r>
            <a:r>
              <a:rPr lang="cs-CZ" sz="2400" dirty="0" smtClean="0"/>
              <a:t> </a:t>
            </a:r>
            <a:r>
              <a:rPr lang="cs-CZ" sz="2400" dirty="0" err="1" smtClean="0"/>
              <a:t>obivatel</a:t>
            </a:r>
            <a:endParaRPr lang="cs-CZ" sz="2400" dirty="0" smtClean="0"/>
          </a:p>
          <a:p>
            <a:r>
              <a:rPr lang="cs-CZ" sz="2400" dirty="0" smtClean="0"/>
              <a:t>Barmština</a:t>
            </a:r>
          </a:p>
          <a:p>
            <a:r>
              <a:rPr lang="cs-CZ" sz="2400" dirty="0" smtClean="0"/>
              <a:t>Buddhismus </a:t>
            </a:r>
            <a:endParaRPr lang="en-GB" sz="24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437" y="2003737"/>
            <a:ext cx="3503818" cy="2341187"/>
          </a:xfr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437" y="4578385"/>
            <a:ext cx="2881449" cy="211306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043" y="3003246"/>
            <a:ext cx="1868669" cy="280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48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764" y="629176"/>
            <a:ext cx="10172700" cy="1493517"/>
          </a:xfrm>
        </p:spPr>
        <p:txBody>
          <a:bodyPr/>
          <a:lstStyle/>
          <a:p>
            <a:r>
              <a:rPr lang="cs-CZ" dirty="0" err="1"/>
              <a:t>y</a:t>
            </a:r>
            <a:r>
              <a:rPr lang="cs-CZ" dirty="0" err="1" smtClean="0"/>
              <a:t>ag</a:t>
            </a:r>
            <a:r>
              <a:rPr lang="cs-CZ" dirty="0" smtClean="0"/>
              <a:t> </a:t>
            </a:r>
            <a:r>
              <a:rPr lang="cs-CZ" dirty="0" err="1" smtClean="0"/>
              <a:t>sy</a:t>
            </a:r>
            <a:r>
              <a:rPr lang="cs-CZ" dirty="0" smtClean="0"/>
              <a:t> </a:t>
            </a:r>
            <a:r>
              <a:rPr lang="cs-CZ" dirty="0" err="1" smtClean="0"/>
              <a:t>přetstavyd</a:t>
            </a:r>
            <a:r>
              <a:rPr lang="cs-CZ" dirty="0" smtClean="0"/>
              <a:t> </a:t>
            </a:r>
            <a:r>
              <a:rPr lang="cs-CZ" dirty="0" err="1" smtClean="0"/>
              <a:t>mjnmarzkou</a:t>
            </a:r>
            <a:r>
              <a:rPr lang="cs-CZ" dirty="0" smtClean="0"/>
              <a:t> </a:t>
            </a:r>
            <a:r>
              <a:rPr lang="cs-CZ" dirty="0" err="1" smtClean="0"/>
              <a:t>krajynku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2400" dirty="0" smtClean="0"/>
              <a:t>Tropy, monzuny (sever- </a:t>
            </a:r>
            <a:r>
              <a:rPr lang="cs-CZ" sz="2400" dirty="0" err="1" smtClean="0"/>
              <a:t>súptroby</a:t>
            </a:r>
            <a:r>
              <a:rPr lang="cs-CZ" sz="2400" dirty="0" smtClean="0"/>
              <a:t>)</a:t>
            </a:r>
          </a:p>
          <a:p>
            <a:r>
              <a:rPr lang="cs-CZ" sz="2400" dirty="0" err="1" smtClean="0"/>
              <a:t>Kchakabouyazi</a:t>
            </a:r>
            <a:r>
              <a:rPr lang="cs-CZ" sz="2400" dirty="0" smtClean="0"/>
              <a:t> </a:t>
            </a:r>
          </a:p>
          <a:p>
            <a:r>
              <a:rPr lang="cs-CZ" sz="2400" dirty="0" smtClean="0"/>
              <a:t>Iravádí </a:t>
            </a:r>
          </a:p>
          <a:p>
            <a:r>
              <a:rPr lang="cs-CZ" sz="2400" dirty="0" smtClean="0"/>
              <a:t>1987 nejméně rozvinutá země Asie</a:t>
            </a:r>
          </a:p>
          <a:p>
            <a:r>
              <a:rPr lang="cs-CZ" sz="2400" dirty="0" smtClean="0"/>
              <a:t>Zemědělství </a:t>
            </a:r>
          </a:p>
          <a:p>
            <a:r>
              <a:rPr lang="cs-CZ" sz="2400" dirty="0" smtClean="0"/>
              <a:t>Opium 25% světové produkce</a:t>
            </a:r>
          </a:p>
          <a:p>
            <a:endParaRPr lang="en-GB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653" y="1754330"/>
            <a:ext cx="2325112" cy="3138902"/>
          </a:xfr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858" y="1776056"/>
            <a:ext cx="3175494" cy="238162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201" y="4574449"/>
            <a:ext cx="2450027" cy="179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316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08790161"/>
              </p:ext>
            </p:extLst>
          </p:nvPr>
        </p:nvGraphicFramePr>
        <p:xfrm>
          <a:off x="1128628" y="666193"/>
          <a:ext cx="10420899" cy="579992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473633">
                  <a:extLst>
                    <a:ext uri="{9D8B030D-6E8A-4147-A177-3AD203B41FA5}">
                      <a16:colId xmlns:a16="http://schemas.microsoft.com/office/drawing/2014/main" val="204463078"/>
                    </a:ext>
                  </a:extLst>
                </a:gridCol>
                <a:gridCol w="3473633">
                  <a:extLst>
                    <a:ext uri="{9D8B030D-6E8A-4147-A177-3AD203B41FA5}">
                      <a16:colId xmlns:a16="http://schemas.microsoft.com/office/drawing/2014/main" val="89843084"/>
                    </a:ext>
                  </a:extLst>
                </a:gridCol>
                <a:gridCol w="3473633">
                  <a:extLst>
                    <a:ext uri="{9D8B030D-6E8A-4147-A177-3AD203B41FA5}">
                      <a16:colId xmlns:a16="http://schemas.microsoft.com/office/drawing/2014/main" val="1259486759"/>
                    </a:ext>
                  </a:extLst>
                </a:gridCol>
              </a:tblGrid>
              <a:tr h="414280">
                <a:tc>
                  <a:txBody>
                    <a:bodyPr/>
                    <a:lstStyle/>
                    <a:p>
                      <a:r>
                        <a:rPr lang="cs-CZ" sz="2400" b="1" dirty="0"/>
                        <a:t>Ekonomika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b="1" dirty="0"/>
                        <a:t>Barma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b="1" dirty="0"/>
                        <a:t>Česká republika 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2025785421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 dirty="0"/>
                        <a:t>HDP (přírůstek)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5,5 %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1,8 % 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4097309015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 dirty="0"/>
                        <a:t>HDP (na obyvatele)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1.300,- USD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25.900,- USD 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943174223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 dirty="0" smtClean="0"/>
                        <a:t>HDP podle sektorů: </a:t>
                      </a:r>
                      <a:endParaRPr lang="cs-CZ" sz="2400" b="1" dirty="0"/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smtClean="0"/>
                        <a:t> </a:t>
                      </a:r>
                      <a:endParaRPr lang="cs-CZ" sz="2400" dirty="0"/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 </a:t>
                      </a:r>
                      <a:endParaRPr lang="cs-CZ" sz="2400" dirty="0"/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2880420192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 - zemědělství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43,0 %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  2,2 %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3374673507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 - průmysl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20,5 %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38,7 %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1990079726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 - služby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36,6 %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59,0 %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2176593236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Pracovní síla celkem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32,52 milionu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5,26 milionu 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2713166523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 - z toho v zemědělství  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70,0 %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  3,1 %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3224501759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 - z toho v průmyslu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  7,0 %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38,6 %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3990556687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 dirty="0"/>
                        <a:t> - z toho ve službách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23,0 %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58,3 %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3536182994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Inflace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  8,9 %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  1,9 % 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1404546095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/>
                        <a:t>Nezaměstnanost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  5,5 %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  8,5 %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56104626"/>
                  </a:ext>
                </a:extLst>
              </a:tr>
              <a:tr h="414280">
                <a:tc>
                  <a:txBody>
                    <a:bodyPr/>
                    <a:lstStyle/>
                    <a:p>
                      <a:r>
                        <a:rPr lang="cs-CZ" sz="2400" b="1" dirty="0"/>
                        <a:t>Zahraniční dluh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/>
                        <a:t>  8,50 miliard USD </a:t>
                      </a:r>
                    </a:p>
                  </a:txBody>
                  <a:tcPr marL="13476" marR="13476" marT="13476" marB="13476" anchor="ctr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101,6 miliard USD </a:t>
                      </a:r>
                    </a:p>
                  </a:txBody>
                  <a:tcPr marL="13476" marR="13476" marT="13476" marB="13476" anchor="ctr"/>
                </a:tc>
                <a:extLst>
                  <a:ext uri="{0D108BD9-81ED-4DB2-BD59-A6C34878D82A}">
                    <a16:rowId xmlns:a16="http://schemas.microsoft.com/office/drawing/2014/main" val="3000676761"/>
                  </a:ext>
                </a:extLst>
              </a:tr>
            </a:tbl>
          </a:graphicData>
        </a:graphic>
      </p:graphicFrame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174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47514" y="706116"/>
            <a:ext cx="10172700" cy="1493517"/>
          </a:xfrm>
        </p:spPr>
        <p:txBody>
          <a:bodyPr/>
          <a:lstStyle/>
          <a:p>
            <a:r>
              <a:rPr lang="cs-CZ" dirty="0" err="1" smtClean="0"/>
              <a:t>Obivantelcvo</a:t>
            </a:r>
            <a:r>
              <a:rPr lang="cs-CZ" dirty="0" smtClean="0"/>
              <a:t> </a:t>
            </a:r>
            <a:r>
              <a:rPr lang="cs-CZ" dirty="0" err="1" smtClean="0"/>
              <a:t>kenobi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38522" y="1878806"/>
            <a:ext cx="4800600" cy="4938849"/>
          </a:xfrm>
        </p:spPr>
        <p:txBody>
          <a:bodyPr>
            <a:normAutofit/>
          </a:bodyPr>
          <a:lstStyle/>
          <a:p>
            <a:r>
              <a:rPr lang="cs-CZ" sz="2600" dirty="0" smtClean="0"/>
              <a:t>Mnoho etnických skupin (</a:t>
            </a:r>
            <a:r>
              <a:rPr lang="cs-CZ" sz="2600" dirty="0" err="1" smtClean="0"/>
              <a:t>Padaung</a:t>
            </a:r>
            <a:r>
              <a:rPr lang="cs-CZ" sz="2600" dirty="0" smtClean="0"/>
              <a:t>)</a:t>
            </a:r>
          </a:p>
          <a:p>
            <a:r>
              <a:rPr lang="cs-CZ" sz="2600" dirty="0" smtClean="0"/>
              <a:t>1983 – částečné sčítání</a:t>
            </a:r>
          </a:p>
          <a:p>
            <a:r>
              <a:rPr lang="cs-CZ" sz="2600" dirty="0" smtClean="0"/>
              <a:t>Barmština, latinka</a:t>
            </a:r>
          </a:p>
          <a:p>
            <a:r>
              <a:rPr lang="cs-CZ" sz="2600" dirty="0" smtClean="0"/>
              <a:t>Buddhismus </a:t>
            </a:r>
            <a:r>
              <a:rPr lang="cs-CZ" sz="2600" dirty="0" err="1" smtClean="0"/>
              <a:t>Théraváda</a:t>
            </a:r>
            <a:r>
              <a:rPr lang="cs-CZ" sz="2600" dirty="0" smtClean="0"/>
              <a:t> – 80-90%</a:t>
            </a:r>
          </a:p>
          <a:p>
            <a:r>
              <a:rPr lang="cs-CZ" sz="2600" dirty="0" err="1" smtClean="0"/>
              <a:t>Rámakien</a:t>
            </a:r>
            <a:r>
              <a:rPr lang="cs-CZ" sz="2600" dirty="0" smtClean="0"/>
              <a:t> </a:t>
            </a:r>
          </a:p>
          <a:p>
            <a:r>
              <a:rPr lang="cs-CZ" sz="2600" dirty="0" smtClean="0"/>
              <a:t>Chrámy </a:t>
            </a:r>
          </a:p>
          <a:p>
            <a:r>
              <a:rPr lang="cs-CZ" sz="2600" dirty="0" smtClean="0"/>
              <a:t>Rangún</a:t>
            </a:r>
          </a:p>
          <a:p>
            <a:r>
              <a:rPr lang="cs-CZ" sz="2600" dirty="0" smtClean="0"/>
              <a:t>33% urbanizace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en-GB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317" y="411682"/>
            <a:ext cx="2147392" cy="2995612"/>
          </a:xfr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202" y="4032675"/>
            <a:ext cx="4646507" cy="261366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330" y="1536689"/>
            <a:ext cx="3066401" cy="224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56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mjúzyka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400" dirty="0" err="1" smtClean="0"/>
              <a:t>Me</a:t>
            </a:r>
            <a:r>
              <a:rPr lang="cs-CZ" sz="2400" dirty="0" smtClean="0"/>
              <a:t> N </a:t>
            </a:r>
            <a:r>
              <a:rPr lang="cs-CZ" sz="2400" dirty="0" err="1"/>
              <a:t>M</a:t>
            </a:r>
            <a:r>
              <a:rPr lang="cs-CZ" sz="2400" dirty="0" err="1" smtClean="0"/>
              <a:t>a</a:t>
            </a:r>
            <a:r>
              <a:rPr lang="cs-CZ" sz="2400" dirty="0" smtClean="0"/>
              <a:t> </a:t>
            </a:r>
            <a:r>
              <a:rPr lang="cs-CZ" sz="2400" dirty="0" err="1" smtClean="0"/>
              <a:t>girls</a:t>
            </a:r>
            <a:r>
              <a:rPr lang="cs-CZ" sz="2400" dirty="0" smtClean="0"/>
              <a:t>, </a:t>
            </a:r>
            <a:r>
              <a:rPr lang="cs-CZ" sz="2400" dirty="0" err="1" smtClean="0"/>
              <a:t>Idiots</a:t>
            </a:r>
            <a:r>
              <a:rPr lang="cs-CZ" sz="2400" dirty="0" smtClean="0"/>
              <a:t>, </a:t>
            </a:r>
            <a:r>
              <a:rPr lang="cs-CZ" sz="2400" dirty="0" err="1"/>
              <a:t>Offkeys</a:t>
            </a:r>
            <a:endParaRPr lang="cs-CZ" sz="2400" dirty="0" smtClean="0"/>
          </a:p>
          <a:p>
            <a:r>
              <a:rPr lang="cs-CZ" sz="2400" dirty="0" err="1"/>
              <a:t>All</a:t>
            </a:r>
            <a:r>
              <a:rPr lang="cs-CZ" sz="2400" dirty="0"/>
              <a:t> Else I </a:t>
            </a:r>
            <a:r>
              <a:rPr lang="cs-CZ" sz="2400" dirty="0" err="1" smtClean="0"/>
              <a:t>Fail</a:t>
            </a:r>
            <a:r>
              <a:rPr lang="cs-CZ" sz="2400" dirty="0"/>
              <a:t>, Last </a:t>
            </a:r>
            <a:r>
              <a:rPr lang="cs-CZ" sz="2400" dirty="0" err="1"/>
              <a:t>Day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Beethoven, </a:t>
            </a:r>
            <a:r>
              <a:rPr lang="cs-CZ" sz="2400" dirty="0" err="1" smtClean="0"/>
              <a:t>Yakkhadeva</a:t>
            </a:r>
            <a:r>
              <a:rPr lang="cs-CZ" sz="2400" dirty="0"/>
              <a:t>, Temper </a:t>
            </a:r>
            <a:r>
              <a:rPr lang="cs-CZ" sz="2400" dirty="0" err="1"/>
              <a:t>Level</a:t>
            </a:r>
            <a:r>
              <a:rPr lang="cs-CZ" sz="2400" dirty="0"/>
              <a:t> </a:t>
            </a:r>
            <a:r>
              <a:rPr lang="cs-CZ" sz="2400" dirty="0" smtClean="0"/>
              <a:t>VIII</a:t>
            </a:r>
          </a:p>
          <a:p>
            <a:r>
              <a:rPr lang="cs-CZ" sz="2400" dirty="0" smtClean="0"/>
              <a:t>Big </a:t>
            </a:r>
            <a:r>
              <a:rPr lang="cs-CZ" sz="2400" dirty="0" err="1" smtClean="0"/>
              <a:t>bag</a:t>
            </a:r>
            <a:endParaRPr lang="cs-CZ" sz="2400" dirty="0" smtClean="0"/>
          </a:p>
          <a:p>
            <a:r>
              <a:rPr lang="cs-CZ" sz="2400" dirty="0" err="1"/>
              <a:t>Ye</a:t>
            </a:r>
            <a:r>
              <a:rPr lang="cs-CZ" sz="2400" dirty="0"/>
              <a:t> </a:t>
            </a:r>
            <a:r>
              <a:rPr lang="cs-CZ" sz="2400" dirty="0" err="1" smtClean="0"/>
              <a:t>Lay</a:t>
            </a:r>
            <a:r>
              <a:rPr lang="cs-CZ" sz="2400" dirty="0" smtClean="0"/>
              <a:t>, </a:t>
            </a:r>
            <a:r>
              <a:rPr lang="cs-CZ" sz="2400" dirty="0" err="1" smtClean="0"/>
              <a:t>Sai</a:t>
            </a:r>
            <a:r>
              <a:rPr lang="cs-CZ" sz="2400" dirty="0" smtClean="0"/>
              <a:t> </a:t>
            </a:r>
            <a:r>
              <a:rPr lang="cs-CZ" sz="2400" dirty="0" err="1" smtClean="0"/>
              <a:t>Sai</a:t>
            </a:r>
            <a:r>
              <a:rPr lang="cs-CZ" sz="2400" dirty="0"/>
              <a:t>, J-</a:t>
            </a:r>
            <a:r>
              <a:rPr lang="cs-CZ" sz="2400" dirty="0" err="1"/>
              <a:t>me</a:t>
            </a:r>
            <a:endParaRPr lang="cs-CZ" sz="2400" dirty="0" smtClean="0"/>
          </a:p>
          <a:p>
            <a:r>
              <a:rPr lang="cs-CZ" sz="2400" dirty="0" smtClean="0"/>
              <a:t>Iron </a:t>
            </a:r>
            <a:r>
              <a:rPr lang="cs-CZ" sz="2400" dirty="0" err="1" smtClean="0"/>
              <a:t>cross</a:t>
            </a:r>
            <a:endParaRPr lang="cs-CZ" sz="2400" dirty="0" smtClean="0"/>
          </a:p>
          <a:p>
            <a:endParaRPr lang="en-GB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387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ďekujy</a:t>
            </a:r>
            <a:r>
              <a:rPr lang="cs-CZ" dirty="0" smtClean="0"/>
              <a:t> </a:t>
            </a:r>
            <a:r>
              <a:rPr lang="cs-CZ" dirty="0" err="1" smtClean="0"/>
              <a:t>mnochokrát</a:t>
            </a:r>
            <a:r>
              <a:rPr lang="cs-CZ" dirty="0" smtClean="0"/>
              <a:t> za </a:t>
            </a:r>
            <a:r>
              <a:rPr lang="cs-CZ" dirty="0" err="1" smtClean="0"/>
              <a:t>vašy</a:t>
            </a:r>
            <a:r>
              <a:rPr lang="cs-CZ" dirty="0" smtClean="0"/>
              <a:t> </a:t>
            </a:r>
            <a:r>
              <a:rPr lang="cs-CZ" dirty="0" err="1" smtClean="0"/>
              <a:t>posornozt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sbohem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0088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cs.wikipedia.org/wiki/Myanmar</a:t>
            </a:r>
            <a:endParaRPr lang="cs-CZ" dirty="0" smtClean="0"/>
          </a:p>
          <a:p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thajsko.com/barma/zakladudaje/vlajka/vlajka.htm</a:t>
            </a:r>
            <a:endParaRPr lang="cs-CZ" dirty="0" smtClean="0"/>
          </a:p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cs.wikipedia.org/wiki/Myanmarsk%C3%A1_vlajka</a:t>
            </a:r>
            <a:endParaRPr lang="cs-CZ" dirty="0" smtClean="0"/>
          </a:p>
          <a:p>
            <a:r>
              <a:rPr lang="en-GB" dirty="0">
                <a:hlinkClick r:id="rId5"/>
              </a:rPr>
              <a:t>https://cs.wikipedia.org/wiki/Myanmar#/media/File:Bagan,_</a:t>
            </a:r>
            <a:r>
              <a:rPr lang="en-GB" dirty="0" smtClean="0">
                <a:hlinkClick r:id="rId5"/>
              </a:rPr>
              <a:t>Burma.jpg</a:t>
            </a:r>
            <a:endParaRPr lang="cs-CZ" dirty="0" smtClean="0"/>
          </a:p>
          <a:p>
            <a:r>
              <a:rPr lang="en-GB" dirty="0">
                <a:hlinkClick r:id="rId6"/>
              </a:rPr>
              <a:t>https://</a:t>
            </a:r>
            <a:r>
              <a:rPr lang="en-GB" dirty="0" smtClean="0">
                <a:hlinkClick r:id="rId6"/>
              </a:rPr>
              <a:t>upload.wikimedia.org/wikipedia/commons/a/a8/IND_004723.jpg</a:t>
            </a:r>
            <a:endParaRPr lang="cs-CZ" dirty="0" smtClean="0"/>
          </a:p>
          <a:p>
            <a:r>
              <a:rPr lang="cs-CZ" dirty="0">
                <a:hlinkClick r:id="rId7"/>
              </a:rPr>
              <a:t>https://cs.wikipedia.org/wiki/Aun_Schan_Su_%</a:t>
            </a:r>
            <a:r>
              <a:rPr lang="cs-CZ" dirty="0" smtClean="0">
                <a:hlinkClick r:id="rId7"/>
              </a:rPr>
              <a:t>C5%A4ij</a:t>
            </a:r>
            <a:endParaRPr lang="cs-CZ" dirty="0" smtClean="0"/>
          </a:p>
          <a:p>
            <a:r>
              <a:rPr lang="cs-CZ" dirty="0">
                <a:hlinkClick r:id="rId8"/>
              </a:rPr>
              <a:t>https://cs.wikipedia.org/wiki/Myanmar#/</a:t>
            </a:r>
            <a:r>
              <a:rPr lang="cs-CZ" dirty="0" smtClean="0">
                <a:hlinkClick r:id="rId8"/>
              </a:rPr>
              <a:t>media/File:Burma_topo_en.jpg</a:t>
            </a:r>
            <a:endParaRPr lang="cs-CZ" dirty="0" smtClean="0"/>
          </a:p>
          <a:p>
            <a:r>
              <a:rPr lang="cs-CZ" dirty="0">
                <a:hlinkClick r:id="rId9"/>
              </a:rPr>
              <a:t>https://cs.wikipedia.org/wiki/Myanmar#/</a:t>
            </a:r>
            <a:r>
              <a:rPr lang="cs-CZ" dirty="0" smtClean="0">
                <a:hlinkClick r:id="rId9"/>
              </a:rPr>
              <a:t>media/File:Karen_Padaung_Girl_Portrait.jpg</a:t>
            </a:r>
            <a:endParaRPr lang="cs-CZ" dirty="0" smtClean="0"/>
          </a:p>
          <a:p>
            <a:r>
              <a:rPr lang="cs-CZ" dirty="0">
                <a:hlinkClick r:id="rId10"/>
              </a:rPr>
              <a:t>https://cestujsi.webnoviny.sk/barma-krajina-z-ineho-sveta-ii</a:t>
            </a:r>
            <a:r>
              <a:rPr lang="cs-CZ" dirty="0" smtClean="0">
                <a:hlinkClick r:id="rId10"/>
              </a:rPr>
              <a:t>/</a:t>
            </a:r>
            <a:endParaRPr lang="cs-CZ" dirty="0" smtClean="0"/>
          </a:p>
          <a:p>
            <a:r>
              <a:rPr lang="cs-CZ" dirty="0">
                <a:hlinkClick r:id="rId11"/>
              </a:rPr>
              <a:t>http://travelchannel.sk/najlepsie-poznavacie-zajazdy-v-aktualnej-ponuke-81-barma-krajina-usmevov</a:t>
            </a:r>
            <a:r>
              <a:rPr lang="cs-CZ" dirty="0" smtClean="0">
                <a:hlinkClick r:id="rId11"/>
              </a:rPr>
              <a:t>/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55195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TM10001106[[fn=Značka]]</Template>
  <TotalTime>265</TotalTime>
  <Words>240</Words>
  <Application>Microsoft Office PowerPoint</Application>
  <PresentationFormat>Širokoúhlá obrazovka</PresentationFormat>
  <Paragraphs>97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Impact</vt:lpstr>
      <vt:lpstr>Badge</vt:lpstr>
      <vt:lpstr>Barma myanmar</vt:lpstr>
      <vt:lpstr>historie</vt:lpstr>
      <vt:lpstr>zvlasová rebuplyka mjnmar ပြည်ထောင်စု သမ္မတ မြန်မာနိုင်ငံတော်</vt:lpstr>
      <vt:lpstr>yag sy přetstavyd mjnmarzkou krajynku</vt:lpstr>
      <vt:lpstr>Prezentace aplikace PowerPoint</vt:lpstr>
      <vt:lpstr>Obivantelcvo kenobi</vt:lpstr>
      <vt:lpstr>mjúzyka</vt:lpstr>
      <vt:lpstr>ďekujy mnochokrát za vašy posornozt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Barma myanmar</dc:title>
  <dc:creator>Uživatel systému Windows</dc:creator>
  <cp:lastModifiedBy>Uživatel systému Windows</cp:lastModifiedBy>
  <cp:revision>17</cp:revision>
  <dcterms:created xsi:type="dcterms:W3CDTF">2018-03-06T16:55:04Z</dcterms:created>
  <dcterms:modified xsi:type="dcterms:W3CDTF">2018-03-06T21:21:04Z</dcterms:modified>
</cp:coreProperties>
</file>